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71" r:id="rId6"/>
    <p:sldId id="268" r:id="rId7"/>
    <p:sldId id="27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yeseong" initials="LH" lastIdx="1" clrIdx="0">
    <p:extLst>
      <p:ext uri="{19B8F6BF-5375-455C-9EA6-DF929625EA0E}">
        <p15:presenceInfo xmlns:p15="http://schemas.microsoft.com/office/powerpoint/2012/main" userId="1ef6017248b46f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8"/>
    <a:srgbClr val="D8FF5D"/>
    <a:srgbClr val="347051"/>
    <a:srgbClr val="7FC7C4"/>
    <a:srgbClr val="4D7731"/>
    <a:srgbClr val="8B6453"/>
    <a:srgbClr val="2D533E"/>
    <a:srgbClr val="A37865"/>
    <a:srgbClr val="001642"/>
    <a:srgbClr val="AED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1851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AA4F7-25A7-499A-BEEA-C5FB83D3F9DD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BE5F3-85B5-42DA-9ECC-41246F33E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3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83411-E999-4A6D-9EEE-3B180AE82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9344D7-F249-4C90-8BDB-B1A6B7D76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71274-4EAF-40C3-A67D-249CA70F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EE344-569E-44B9-8EF5-563B3B44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15EB4-DBE0-4F7A-9AA0-1A97858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7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3AC36-5952-473D-84E0-C7E89FFA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D6F822-5DDB-447F-AE9F-54F0B1B86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E302D-AD69-4A5E-8164-68AF778F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7A998-67ED-46FC-900D-8D0F5172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EB6F9-036C-401D-B603-3D62E23F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F128A-A8F9-40B6-A124-E6954A4A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54C275-B6BD-4791-9F44-751DF6741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43008-684B-4EA7-B2B2-AA6FFA21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56863-0D21-42B0-9FD2-05E849F0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D244B-8243-42B1-915C-B9A1E74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5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88F05-2FEE-4DA7-BD4F-F070D96F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3DE1F-7F75-407E-A280-361AA012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0CA48D-2FF8-4E65-9BB3-2FA10019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B67C5-395C-472E-9504-3845A892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05430-6468-4116-82AF-A6A8A7D7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6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7F98C-1834-45C5-AD90-F64944DF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73D08A-680E-4031-AD3A-30BF1D0E3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6E7ED-1960-4DCD-8684-1808874B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0827C-2980-424B-B60B-F2F05933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90BA1-B3CD-4CDA-8974-F35DD9B4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3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0F24E-9413-4BEE-952A-9BD7765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85F36E-8615-46D9-A300-3BC65D5D3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630AD4-35D9-4E86-973A-1D6563900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EB0B6-F162-4EDC-9ABA-48E53242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14D9E1-A87E-4B6D-AB27-8B171702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50536-BDC8-44FD-AFC3-A945EEFF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0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B7102-B58B-4BA7-8F9B-D1DB0DB0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5A7540-13F3-40D8-AA0A-A73117F2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34ED92-A16D-406E-8D57-3BEE10E46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9C3BDE-2F37-4F78-ADE4-3DD90156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F48C0-1572-4DEE-8050-B5B088582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CE10F6-F7A8-44D0-B1EE-D6E779F2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E8096C-DF41-45F9-AFBD-F4600612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E4BD3A-6403-4A10-AA68-F82A6496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3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F29F7-B1EC-4C05-81BB-AC4B5F9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2919E1-A103-4907-A69E-5CBB520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03E4E6-4C97-4713-8F23-0675CCE1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B5EBB-8FE8-4C54-953E-860C70F5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91AB83-8BED-4992-891F-293EE8C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B88C91-AE7A-4F89-BD35-B42A1282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6F9C3D-5E59-4875-838B-548D994A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3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970F6-1BCA-4DC9-9DBC-467AD34D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BBF43-AE2D-4D72-AE56-AA76FCA9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4D5EC-9995-4B25-85A3-096608D3F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D0327-B547-4FCD-87E8-94101C57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5A14C-D057-4D35-954B-603E565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216AAC-2081-4437-B3A4-85F04099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0922F-A683-4E84-99F5-6676171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F21DB1-9DC6-4E7D-B483-25D03CB6A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2C2CC1-1008-435D-8FC2-44271A19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82452-A010-489D-A998-18182680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7A01B-E9BD-497F-B605-4DB9C10C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5D2F2-B2CE-4E4B-8CA5-85F606A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4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BE18BE-9D9B-4363-9A5D-23AC301B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2C3211-7643-4651-9B5C-FB0CF32D4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6097D-EF6B-499E-A683-97D4C2B2F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78FBE-D576-4CED-873F-5DE8BFCE1A4A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0F954-63C5-4544-B545-EF1167C20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C278A-C5DB-48DE-B766-53883A0D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41E85EF-3264-420E-AEDF-BCC520341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ED598-7782-49C5-AC8D-23E2C08EA9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2ADD9-02F7-4601-A535-D0016979AA24}"/>
              </a:ext>
            </a:extLst>
          </p:cNvPr>
          <p:cNvSpPr/>
          <p:nvPr/>
        </p:nvSpPr>
        <p:spPr>
          <a:xfrm>
            <a:off x="300032" y="3071098"/>
            <a:ext cx="46805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lain" startAt="3"/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20143592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최영재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20143606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이혜성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	   20146703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박지호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A70F27-151F-41E6-AA9D-D7A2F21EDC35}"/>
              </a:ext>
            </a:extLst>
          </p:cNvPr>
          <p:cNvSpPr/>
          <p:nvPr/>
        </p:nvSpPr>
        <p:spPr>
          <a:xfrm>
            <a:off x="115689" y="1066429"/>
            <a:ext cx="74853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인식을 이용한 </a:t>
            </a:r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Smart handler</a:t>
            </a:r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2A7C92-367C-43F2-8096-1D8E13A65D74}"/>
              </a:ext>
            </a:extLst>
          </p:cNvPr>
          <p:cNvGrpSpPr/>
          <p:nvPr/>
        </p:nvGrpSpPr>
        <p:grpSpPr>
          <a:xfrm>
            <a:off x="10240873" y="1554833"/>
            <a:ext cx="1379628" cy="798374"/>
            <a:chOff x="7116672" y="2342233"/>
            <a:chExt cx="5016999" cy="290327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DD18FEC-02BC-4D88-8018-5B1BAA563081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A5FEE7-4EC3-4E4F-B202-D64F6EFBD708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02739A1-CD09-4DC9-87FF-C34DD24D0E7A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9AC3538-388F-47A8-8666-9473E48126F5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753CBE2-7690-45F6-AA38-BB89115A1444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0551BFC-D2F8-48A0-8D5A-329C99CAEDF6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4A3B3EE-737C-490A-8145-A5D2D3139FDD}"/>
              </a:ext>
            </a:extLst>
          </p:cNvPr>
          <p:cNvGrpSpPr/>
          <p:nvPr/>
        </p:nvGrpSpPr>
        <p:grpSpPr>
          <a:xfrm rot="10582715">
            <a:off x="8218689" y="1778332"/>
            <a:ext cx="774791" cy="448362"/>
            <a:chOff x="7116672" y="2342233"/>
            <a:chExt cx="5016999" cy="290327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FA4FB44-2FC0-4375-A592-3CE48E6CB4EC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4A7F9B6-ACAB-43CB-A2B8-37FB80FC878F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795D4C-3F41-41CD-A97A-B46F2D3216B4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D4007D-A5F5-4623-B960-6DCE1B7CF9B4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83B2F17-3E92-43AA-A68A-34D72151D31D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5AB96CF-F89B-40A1-BE04-AA45F0F9B0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616B6A-64C5-4369-AA87-1A1597CB86F4}"/>
              </a:ext>
            </a:extLst>
          </p:cNvPr>
          <p:cNvGrpSpPr/>
          <p:nvPr/>
        </p:nvGrpSpPr>
        <p:grpSpPr>
          <a:xfrm rot="10582715">
            <a:off x="9297682" y="3006749"/>
            <a:ext cx="1242701" cy="762724"/>
            <a:chOff x="7666315" y="2342233"/>
            <a:chExt cx="4467356" cy="274189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8C9F53A-0195-4F73-ACCB-1891C8DD4FB9}"/>
                </a:ext>
              </a:extLst>
            </p:cNvPr>
            <p:cNvSpPr/>
            <p:nvPr/>
          </p:nvSpPr>
          <p:spPr>
            <a:xfrm>
              <a:off x="7735672" y="2894769"/>
              <a:ext cx="1731746" cy="1731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71E2C59-1C70-4D3C-AC35-3A180ABF7173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9329611-B81E-4B3E-ABF4-7ECCB94398AE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E3AFA-1872-4EAF-9916-0D69E43D3FD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3549984-9B15-439F-BFE2-A0283925E946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2E4E8A8-E139-460B-8AED-26F1E634519E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B0FFB59-E586-4CDB-BABD-D9893BCB3C29}"/>
              </a:ext>
            </a:extLst>
          </p:cNvPr>
          <p:cNvSpPr/>
          <p:nvPr/>
        </p:nvSpPr>
        <p:spPr>
          <a:xfrm>
            <a:off x="6923599" y="5650198"/>
            <a:ext cx="5268402" cy="1226902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83" h="1316041">
                <a:moveTo>
                  <a:pt x="773429" y="167019"/>
                </a:moveTo>
                <a:cubicBezTo>
                  <a:pt x="1832399" y="-36181"/>
                  <a:pt x="3882580" y="-166004"/>
                  <a:pt x="3993883" y="465989"/>
                </a:cubicBezTo>
                <a:lnTo>
                  <a:pt x="3993883" y="1316041"/>
                </a:lnTo>
                <a:lnTo>
                  <a:pt x="425086" y="1316041"/>
                </a:lnTo>
                <a:cubicBezTo>
                  <a:pt x="-619942" y="1078176"/>
                  <a:pt x="564646" y="184065"/>
                  <a:pt x="773429" y="167019"/>
                </a:cubicBezTo>
                <a:close/>
              </a:path>
            </a:pathLst>
          </a:custGeom>
          <a:solidFill>
            <a:srgbClr val="A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E8F0F5-C9A1-4242-8E51-13D0F8DBA3DB}"/>
              </a:ext>
            </a:extLst>
          </p:cNvPr>
          <p:cNvSpPr/>
          <p:nvPr/>
        </p:nvSpPr>
        <p:spPr>
          <a:xfrm>
            <a:off x="7908615" y="5619332"/>
            <a:ext cx="3855366" cy="474626"/>
          </a:xfrm>
          <a:custGeom>
            <a:avLst/>
            <a:gdLst>
              <a:gd name="connsiteX0" fmla="*/ 0 w 3721100"/>
              <a:gd name="connsiteY0" fmla="*/ 145248 h 290495"/>
              <a:gd name="connsiteX1" fmla="*/ 1860550 w 3721100"/>
              <a:gd name="connsiteY1" fmla="*/ 0 h 290495"/>
              <a:gd name="connsiteX2" fmla="*/ 3721100 w 3721100"/>
              <a:gd name="connsiteY2" fmla="*/ 145248 h 290495"/>
              <a:gd name="connsiteX3" fmla="*/ 1860550 w 3721100"/>
              <a:gd name="connsiteY3" fmla="*/ 290496 h 290495"/>
              <a:gd name="connsiteX4" fmla="*/ 0 w 3721100"/>
              <a:gd name="connsiteY4" fmla="*/ 145248 h 290495"/>
              <a:gd name="connsiteX0" fmla="*/ 66409 w 3787509"/>
              <a:gd name="connsiteY0" fmla="*/ 145248 h 347962"/>
              <a:gd name="connsiteX1" fmla="*/ 1926959 w 3787509"/>
              <a:gd name="connsiteY1" fmla="*/ 0 h 347962"/>
              <a:gd name="connsiteX2" fmla="*/ 3787509 w 3787509"/>
              <a:gd name="connsiteY2" fmla="*/ 145248 h 347962"/>
              <a:gd name="connsiteX3" fmla="*/ 1926959 w 3787509"/>
              <a:gd name="connsiteY3" fmla="*/ 290496 h 347962"/>
              <a:gd name="connsiteX4" fmla="*/ 557164 w 3787509"/>
              <a:gd name="connsiteY4" fmla="*/ 340756 h 347962"/>
              <a:gd name="connsiteX5" fmla="*/ 66409 w 3787509"/>
              <a:gd name="connsiteY5" fmla="*/ 145248 h 347962"/>
              <a:gd name="connsiteX0" fmla="*/ 66409 w 3787509"/>
              <a:gd name="connsiteY0" fmla="*/ 145248 h 345248"/>
              <a:gd name="connsiteX1" fmla="*/ 1926959 w 3787509"/>
              <a:gd name="connsiteY1" fmla="*/ 0 h 345248"/>
              <a:gd name="connsiteX2" fmla="*/ 3787509 w 3787509"/>
              <a:gd name="connsiteY2" fmla="*/ 145248 h 345248"/>
              <a:gd name="connsiteX3" fmla="*/ 1965059 w 3787509"/>
              <a:gd name="connsiteY3" fmla="*/ 252396 h 345248"/>
              <a:gd name="connsiteX4" fmla="*/ 557164 w 3787509"/>
              <a:gd name="connsiteY4" fmla="*/ 340756 h 345248"/>
              <a:gd name="connsiteX5" fmla="*/ 66409 w 3787509"/>
              <a:gd name="connsiteY5" fmla="*/ 145248 h 345248"/>
              <a:gd name="connsiteX0" fmla="*/ 66409 w 3787509"/>
              <a:gd name="connsiteY0" fmla="*/ 145248 h 447838"/>
              <a:gd name="connsiteX1" fmla="*/ 1926959 w 3787509"/>
              <a:gd name="connsiteY1" fmla="*/ 0 h 447838"/>
              <a:gd name="connsiteX2" fmla="*/ 3787509 w 3787509"/>
              <a:gd name="connsiteY2" fmla="*/ 145248 h 447838"/>
              <a:gd name="connsiteX3" fmla="*/ 1965059 w 3787509"/>
              <a:gd name="connsiteY3" fmla="*/ 252396 h 447838"/>
              <a:gd name="connsiteX4" fmla="*/ 557164 w 3787509"/>
              <a:gd name="connsiteY4" fmla="*/ 340756 h 447838"/>
              <a:gd name="connsiteX5" fmla="*/ 66409 w 3787509"/>
              <a:gd name="connsiteY5" fmla="*/ 145248 h 447838"/>
              <a:gd name="connsiteX0" fmla="*/ 134266 w 3855366"/>
              <a:gd name="connsiteY0" fmla="*/ 145248 h 447838"/>
              <a:gd name="connsiteX1" fmla="*/ 1994816 w 3855366"/>
              <a:gd name="connsiteY1" fmla="*/ 0 h 447838"/>
              <a:gd name="connsiteX2" fmla="*/ 3855366 w 3855366"/>
              <a:gd name="connsiteY2" fmla="*/ 145248 h 447838"/>
              <a:gd name="connsiteX3" fmla="*/ 2032916 w 3855366"/>
              <a:gd name="connsiteY3" fmla="*/ 252396 h 447838"/>
              <a:gd name="connsiteX4" fmla="*/ 625021 w 3855366"/>
              <a:gd name="connsiteY4" fmla="*/ 340756 h 447838"/>
              <a:gd name="connsiteX5" fmla="*/ 134266 w 3855366"/>
              <a:gd name="connsiteY5" fmla="*/ 145248 h 447838"/>
              <a:gd name="connsiteX0" fmla="*/ 134266 w 3855366"/>
              <a:gd name="connsiteY0" fmla="*/ 145248 h 474626"/>
              <a:gd name="connsiteX1" fmla="*/ 1994816 w 3855366"/>
              <a:gd name="connsiteY1" fmla="*/ 0 h 474626"/>
              <a:gd name="connsiteX2" fmla="*/ 3855366 w 3855366"/>
              <a:gd name="connsiteY2" fmla="*/ 145248 h 474626"/>
              <a:gd name="connsiteX3" fmla="*/ 2032916 w 3855366"/>
              <a:gd name="connsiteY3" fmla="*/ 252396 h 474626"/>
              <a:gd name="connsiteX4" fmla="*/ 625021 w 3855366"/>
              <a:gd name="connsiteY4" fmla="*/ 340756 h 474626"/>
              <a:gd name="connsiteX5" fmla="*/ 134266 w 3855366"/>
              <a:gd name="connsiteY5" fmla="*/ 145248 h 47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5366" h="474626">
                <a:moveTo>
                  <a:pt x="134266" y="145248"/>
                </a:moveTo>
                <a:cubicBezTo>
                  <a:pt x="362565" y="88455"/>
                  <a:pt x="967263" y="0"/>
                  <a:pt x="1994816" y="0"/>
                </a:cubicBezTo>
                <a:cubicBezTo>
                  <a:pt x="3022369" y="0"/>
                  <a:pt x="3855366" y="65030"/>
                  <a:pt x="3855366" y="145248"/>
                </a:cubicBezTo>
                <a:cubicBezTo>
                  <a:pt x="3855366" y="225466"/>
                  <a:pt x="2507807" y="92811"/>
                  <a:pt x="2032916" y="252396"/>
                </a:cubicBezTo>
                <a:cubicBezTo>
                  <a:pt x="1558025" y="411981"/>
                  <a:pt x="147713" y="612614"/>
                  <a:pt x="625021" y="340756"/>
                </a:cubicBezTo>
                <a:cubicBezTo>
                  <a:pt x="-91471" y="392748"/>
                  <a:pt x="-94033" y="202041"/>
                  <a:pt x="134266" y="145248"/>
                </a:cubicBezTo>
                <a:close/>
              </a:path>
            </a:pathLst>
          </a:custGeom>
          <a:solidFill>
            <a:srgbClr val="192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E15F21C-A24A-418D-981A-3E4781AB9AEE}"/>
              </a:ext>
            </a:extLst>
          </p:cNvPr>
          <p:cNvGrpSpPr/>
          <p:nvPr/>
        </p:nvGrpSpPr>
        <p:grpSpPr>
          <a:xfrm>
            <a:off x="7249493" y="5619332"/>
            <a:ext cx="881202" cy="505492"/>
            <a:chOff x="6738643" y="6093958"/>
            <a:chExt cx="881202" cy="505492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42F11F-6590-4AD4-8001-00C5A5616C5C}"/>
                </a:ext>
              </a:extLst>
            </p:cNvPr>
            <p:cNvSpPr/>
            <p:nvPr/>
          </p:nvSpPr>
          <p:spPr>
            <a:xfrm>
              <a:off x="6923599" y="6093958"/>
              <a:ext cx="556997" cy="47462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0BDFAE7-0F84-43D4-9506-8C0694305E10}"/>
                </a:ext>
              </a:extLst>
            </p:cNvPr>
            <p:cNvSpPr/>
            <p:nvPr/>
          </p:nvSpPr>
          <p:spPr>
            <a:xfrm>
              <a:off x="7341346" y="6331271"/>
              <a:ext cx="278499" cy="237313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49CDAC0-7C6C-4233-9EEE-E6CBE044FC2D}"/>
                </a:ext>
              </a:extLst>
            </p:cNvPr>
            <p:cNvSpPr/>
            <p:nvPr/>
          </p:nvSpPr>
          <p:spPr>
            <a:xfrm>
              <a:off x="6738643" y="6228304"/>
              <a:ext cx="435559" cy="37114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FFC0F39-C4DF-48D1-BA0C-CE5945B1191E}"/>
                </a:ext>
              </a:extLst>
            </p:cNvPr>
            <p:cNvGrpSpPr/>
            <p:nvPr/>
          </p:nvGrpSpPr>
          <p:grpSpPr>
            <a:xfrm>
              <a:off x="7172490" y="6449927"/>
              <a:ext cx="71492" cy="140426"/>
              <a:chOff x="6949793" y="3931748"/>
              <a:chExt cx="140180" cy="327799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5187E6B-8DB8-4EEC-9896-93E997E583E7}"/>
                  </a:ext>
                </a:extLst>
              </p:cNvPr>
              <p:cNvSpPr/>
              <p:nvPr/>
            </p:nvSpPr>
            <p:spPr>
              <a:xfrm>
                <a:off x="6949793" y="3936870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0">
                <a:extLst>
                  <a:ext uri="{FF2B5EF4-FFF2-40B4-BE49-F238E27FC236}">
                    <a16:creationId xmlns:a16="http://schemas.microsoft.com/office/drawing/2014/main" id="{1F5ACDE6-89C5-4B95-BE85-1CDE7A2BC859}"/>
                  </a:ext>
                </a:extLst>
              </p:cNvPr>
              <p:cNvSpPr/>
              <p:nvPr/>
            </p:nvSpPr>
            <p:spPr>
              <a:xfrm rot="1213551">
                <a:off x="7007915" y="3931748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E08C457-0642-4ABD-BD3B-F7EA6891F529}"/>
                </a:ext>
              </a:extLst>
            </p:cNvPr>
            <p:cNvSpPr/>
            <p:nvPr/>
          </p:nvSpPr>
          <p:spPr>
            <a:xfrm>
              <a:off x="6916945" y="6141139"/>
              <a:ext cx="117696" cy="371147"/>
            </a:xfrm>
            <a:custGeom>
              <a:avLst/>
              <a:gdLst>
                <a:gd name="connsiteX0" fmla="*/ 0 w 435559"/>
                <a:gd name="connsiteY0" fmla="*/ 185573 h 371146"/>
                <a:gd name="connsiteX1" fmla="*/ 217780 w 435559"/>
                <a:gd name="connsiteY1" fmla="*/ 0 h 371146"/>
                <a:gd name="connsiteX2" fmla="*/ 435560 w 435559"/>
                <a:gd name="connsiteY2" fmla="*/ 185573 h 371146"/>
                <a:gd name="connsiteX3" fmla="*/ 217780 w 435559"/>
                <a:gd name="connsiteY3" fmla="*/ 371146 h 371146"/>
                <a:gd name="connsiteX4" fmla="*/ 0 w 435559"/>
                <a:gd name="connsiteY4" fmla="*/ 185573 h 371146"/>
                <a:gd name="connsiteX0" fmla="*/ 0 w 218518"/>
                <a:gd name="connsiteY0" fmla="*/ 185630 h 371251"/>
                <a:gd name="connsiteX1" fmla="*/ 217780 w 218518"/>
                <a:gd name="connsiteY1" fmla="*/ 57 h 371251"/>
                <a:gd name="connsiteX2" fmla="*/ 75992 w 218518"/>
                <a:gd name="connsiteY2" fmla="*/ 171343 h 371251"/>
                <a:gd name="connsiteX3" fmla="*/ 217780 w 218518"/>
                <a:gd name="connsiteY3" fmla="*/ 371203 h 371251"/>
                <a:gd name="connsiteX4" fmla="*/ 0 w 218518"/>
                <a:gd name="connsiteY4" fmla="*/ 185630 h 37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18" h="371251">
                  <a:moveTo>
                    <a:pt x="0" y="185630"/>
                  </a:moveTo>
                  <a:cubicBezTo>
                    <a:pt x="0" y="83141"/>
                    <a:pt x="205115" y="2438"/>
                    <a:pt x="217780" y="57"/>
                  </a:cubicBezTo>
                  <a:cubicBezTo>
                    <a:pt x="230445" y="-2324"/>
                    <a:pt x="75992" y="68854"/>
                    <a:pt x="75992" y="171343"/>
                  </a:cubicBezTo>
                  <a:cubicBezTo>
                    <a:pt x="75992" y="273832"/>
                    <a:pt x="230445" y="368822"/>
                    <a:pt x="217780" y="371203"/>
                  </a:cubicBezTo>
                  <a:cubicBezTo>
                    <a:pt x="205115" y="373584"/>
                    <a:pt x="0" y="288119"/>
                    <a:pt x="0" y="185630"/>
                  </a:cubicBezTo>
                  <a:close/>
                </a:path>
              </a:pathLst>
            </a:custGeom>
            <a:solidFill>
              <a:srgbClr val="2D5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04C11CA9-8A55-44EF-B64E-A6BEC1F48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5"/>
          <a:stretch/>
        </p:blipFill>
        <p:spPr>
          <a:xfrm>
            <a:off x="6469834" y="6168423"/>
            <a:ext cx="1438781" cy="720443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9B117B2-BD96-46B0-B0A0-9418FE4D7E2F}"/>
              </a:ext>
            </a:extLst>
          </p:cNvPr>
          <p:cNvGrpSpPr/>
          <p:nvPr/>
        </p:nvGrpSpPr>
        <p:grpSpPr>
          <a:xfrm>
            <a:off x="6794813" y="5617258"/>
            <a:ext cx="424206" cy="446174"/>
            <a:chOff x="6923599" y="2794000"/>
            <a:chExt cx="424206" cy="446174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30B5F19-C5B1-4BFA-A088-4145665D4F63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88A5256-299A-447E-A748-A82D8B8D1290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92D68C4-F567-4074-8633-48E61FD5A39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E7BB899-AD0F-4DBB-9A47-35E0C25BE1FB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11B66D7-16CB-4B7D-BC89-88D3B956572B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CB92C1B-BA5D-4CBE-85CE-65911B906AC2}"/>
              </a:ext>
            </a:extLst>
          </p:cNvPr>
          <p:cNvGrpSpPr/>
          <p:nvPr/>
        </p:nvGrpSpPr>
        <p:grpSpPr>
          <a:xfrm>
            <a:off x="6804285" y="6054393"/>
            <a:ext cx="227521" cy="239303"/>
            <a:chOff x="6923599" y="2794000"/>
            <a:chExt cx="424206" cy="44617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E0CF8F8-EB25-49FE-A4F3-22991DC94F30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C0B343B-3A8F-42B7-8B1B-7CF19F4959BE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772C01E-3676-4CAC-BACC-FC59F7895DF2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D46F7BF-BDBB-4125-A679-1916EBB6883D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223C75BC-E971-4812-B632-E092A83C1BAF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84647A9-D97E-4800-9764-E15EC2448B14}"/>
              </a:ext>
            </a:extLst>
          </p:cNvPr>
          <p:cNvGrpSpPr/>
          <p:nvPr/>
        </p:nvGrpSpPr>
        <p:grpSpPr>
          <a:xfrm>
            <a:off x="7109013" y="6040427"/>
            <a:ext cx="227521" cy="239303"/>
            <a:chOff x="6923599" y="2794000"/>
            <a:chExt cx="424206" cy="446174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2662AF5-27C1-46B5-9BD6-129758D35E91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FE62066-BB84-4838-81A3-8E5C542AAE8B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257C8C1-FD99-44DF-B27C-85A93F053934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7CF3025-5CF2-43B0-A4E6-D1E42A46C26F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E53379C-A286-44A5-B027-9FEF1FC34E0E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E8E7D10-C632-49E6-8A13-5FD0E286E608}"/>
              </a:ext>
            </a:extLst>
          </p:cNvPr>
          <p:cNvGrpSpPr/>
          <p:nvPr/>
        </p:nvGrpSpPr>
        <p:grpSpPr>
          <a:xfrm>
            <a:off x="7211742" y="5821814"/>
            <a:ext cx="227521" cy="239303"/>
            <a:chOff x="6923599" y="2794000"/>
            <a:chExt cx="424206" cy="446174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689F486-88C5-4E1E-8003-0FD080BD7162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7E06664-F235-49C0-BD91-0CE97EABFF26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21F355E-6411-4A56-BAD6-3C0F702C312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4EC86B4A-B3E8-48EE-97AE-C25190754EAC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AE25E97-5052-45EB-8E89-C27C9DAF04E9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5925087-92CC-4A60-99EF-DA710E1D7D97}"/>
              </a:ext>
            </a:extLst>
          </p:cNvPr>
          <p:cNvGrpSpPr/>
          <p:nvPr/>
        </p:nvGrpSpPr>
        <p:grpSpPr>
          <a:xfrm>
            <a:off x="8775603" y="4209924"/>
            <a:ext cx="2497319" cy="1646558"/>
            <a:chOff x="8604916" y="3972097"/>
            <a:chExt cx="2497319" cy="164655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D536729-2628-4CCB-A498-62FC4E892EA8}"/>
                </a:ext>
              </a:extLst>
            </p:cNvPr>
            <p:cNvGrpSpPr/>
            <p:nvPr/>
          </p:nvGrpSpPr>
          <p:grpSpPr>
            <a:xfrm>
              <a:off x="10483966" y="4748869"/>
              <a:ext cx="618269" cy="869786"/>
              <a:chOff x="7729826" y="2687282"/>
              <a:chExt cx="1170421" cy="1646558"/>
            </a:xfrm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6F0D46F6-897E-4FD2-9527-7400397AB17E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44" name="이등변 삼각형 143">
                  <a:extLst>
                    <a:ext uri="{FF2B5EF4-FFF2-40B4-BE49-F238E27FC236}">
                      <a16:creationId xmlns:a16="http://schemas.microsoft.com/office/drawing/2014/main" id="{F6A659B6-70FE-4F30-8DFC-BD19EAE5A504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이등변 삼각형 144">
                  <a:extLst>
                    <a:ext uri="{FF2B5EF4-FFF2-40B4-BE49-F238E27FC236}">
                      <a16:creationId xmlns:a16="http://schemas.microsoft.com/office/drawing/2014/main" id="{193DAF07-706D-49BC-A98D-9D67727B42B9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6" name="이등변 삼각형 145">
                  <a:extLst>
                    <a:ext uri="{FF2B5EF4-FFF2-40B4-BE49-F238E27FC236}">
                      <a16:creationId xmlns:a16="http://schemas.microsoft.com/office/drawing/2014/main" id="{FB1F1DE9-0BDB-425D-B314-BCAA80E7F59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631C5B8D-F246-4A9A-9429-33D7CD5C5F39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41" name="이등변 삼각형 50">
                  <a:extLst>
                    <a:ext uri="{FF2B5EF4-FFF2-40B4-BE49-F238E27FC236}">
                      <a16:creationId xmlns:a16="http://schemas.microsoft.com/office/drawing/2014/main" id="{DCC2B2A6-6D33-4141-9871-1752BBDD448F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이등변 삼각형 51">
                  <a:extLst>
                    <a:ext uri="{FF2B5EF4-FFF2-40B4-BE49-F238E27FC236}">
                      <a16:creationId xmlns:a16="http://schemas.microsoft.com/office/drawing/2014/main" id="{DBCFC3A3-E68E-47AA-81D0-CBDD4F67AB4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이등변 삼각형 52">
                  <a:extLst>
                    <a:ext uri="{FF2B5EF4-FFF2-40B4-BE49-F238E27FC236}">
                      <a16:creationId xmlns:a16="http://schemas.microsoft.com/office/drawing/2014/main" id="{28EFD431-5FAF-4782-A3F9-16A111CDAE1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CD05F86-3402-444E-9427-3F911235356D}"/>
                </a:ext>
              </a:extLst>
            </p:cNvPr>
            <p:cNvGrpSpPr/>
            <p:nvPr/>
          </p:nvGrpSpPr>
          <p:grpSpPr>
            <a:xfrm>
              <a:off x="8604916" y="4077867"/>
              <a:ext cx="1091149" cy="1535038"/>
              <a:chOff x="7729826" y="2687282"/>
              <a:chExt cx="1170421" cy="1646558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D480B7E4-56D2-4672-93B7-68D46C2C1DA3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36" name="이등변 삼각형 135">
                  <a:extLst>
                    <a:ext uri="{FF2B5EF4-FFF2-40B4-BE49-F238E27FC236}">
                      <a16:creationId xmlns:a16="http://schemas.microsoft.com/office/drawing/2014/main" id="{CCC517B8-2FB7-4EB7-8002-97B0FCE8FEA2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이등변 삼각형 136">
                  <a:extLst>
                    <a:ext uri="{FF2B5EF4-FFF2-40B4-BE49-F238E27FC236}">
                      <a16:creationId xmlns:a16="http://schemas.microsoft.com/office/drawing/2014/main" id="{00B31083-43E1-4633-9606-20E8B418052D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이등변 삼각형 137">
                  <a:extLst>
                    <a:ext uri="{FF2B5EF4-FFF2-40B4-BE49-F238E27FC236}">
                      <a16:creationId xmlns:a16="http://schemas.microsoft.com/office/drawing/2014/main" id="{2E9751C0-6ECF-4358-9891-D4684FBF0FF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8235E4FB-48E8-4443-BA29-24900F1D1D67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33" name="이등변 삼각형 50">
                  <a:extLst>
                    <a:ext uri="{FF2B5EF4-FFF2-40B4-BE49-F238E27FC236}">
                      <a16:creationId xmlns:a16="http://schemas.microsoft.com/office/drawing/2014/main" id="{DBA27138-77EB-42D6-9DD4-ADC1C2C899D1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이등변 삼각형 51">
                  <a:extLst>
                    <a:ext uri="{FF2B5EF4-FFF2-40B4-BE49-F238E27FC236}">
                      <a16:creationId xmlns:a16="http://schemas.microsoft.com/office/drawing/2014/main" id="{63E972BD-E8BD-4F6B-9A78-76E5CBF773A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이등변 삼각형 52">
                  <a:extLst>
                    <a:ext uri="{FF2B5EF4-FFF2-40B4-BE49-F238E27FC236}">
                      <a16:creationId xmlns:a16="http://schemas.microsoft.com/office/drawing/2014/main" id="{F098E2CE-91FF-449B-8F0E-C5B8C92325EB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189F5F20-0181-445B-93E3-E25AD1D9F3E2}"/>
                </a:ext>
              </a:extLst>
            </p:cNvPr>
            <p:cNvGrpSpPr/>
            <p:nvPr/>
          </p:nvGrpSpPr>
          <p:grpSpPr>
            <a:xfrm>
              <a:off x="9426815" y="3972097"/>
              <a:ext cx="1170421" cy="1646558"/>
              <a:chOff x="7729826" y="2687282"/>
              <a:chExt cx="1170421" cy="164655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FDE2238-2768-4B7C-BF21-549BED6DEA77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28" name="이등변 삼각형 127">
                  <a:extLst>
                    <a:ext uri="{FF2B5EF4-FFF2-40B4-BE49-F238E27FC236}">
                      <a16:creationId xmlns:a16="http://schemas.microsoft.com/office/drawing/2014/main" id="{B7733B77-F36C-48F4-8E30-BE5D43A94F5E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128">
                  <a:extLst>
                    <a:ext uri="{FF2B5EF4-FFF2-40B4-BE49-F238E27FC236}">
                      <a16:creationId xmlns:a16="http://schemas.microsoft.com/office/drawing/2014/main" id="{5ED7EC4F-CACA-4919-857C-5E35D75DDBCB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이등변 삼각형 129">
                  <a:extLst>
                    <a:ext uri="{FF2B5EF4-FFF2-40B4-BE49-F238E27FC236}">
                      <a16:creationId xmlns:a16="http://schemas.microsoft.com/office/drawing/2014/main" id="{25F307B5-BBDB-4042-BDB9-E87D17FDE5D4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835F4C4-8787-4F91-B10F-C7713F2BEA0F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25" name="이등변 삼각형 50">
                  <a:extLst>
                    <a:ext uri="{FF2B5EF4-FFF2-40B4-BE49-F238E27FC236}">
                      <a16:creationId xmlns:a16="http://schemas.microsoft.com/office/drawing/2014/main" id="{3A53DF7B-4B25-4A27-8F01-080F4BBF9655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이등변 삼각형 51">
                  <a:extLst>
                    <a:ext uri="{FF2B5EF4-FFF2-40B4-BE49-F238E27FC236}">
                      <a16:creationId xmlns:a16="http://schemas.microsoft.com/office/drawing/2014/main" id="{6ABCC916-5C9A-4075-AD12-EB9A36F13B2F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52">
                  <a:extLst>
                    <a:ext uri="{FF2B5EF4-FFF2-40B4-BE49-F238E27FC236}">
                      <a16:creationId xmlns:a16="http://schemas.microsoft.com/office/drawing/2014/main" id="{F047E459-893C-41B8-9F03-1611462C59C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446BAF2-612C-4301-A6D2-69518384091D}"/>
              </a:ext>
            </a:extLst>
          </p:cNvPr>
          <p:cNvGrpSpPr/>
          <p:nvPr/>
        </p:nvGrpSpPr>
        <p:grpSpPr>
          <a:xfrm rot="20510095">
            <a:off x="7300687" y="4598239"/>
            <a:ext cx="774791" cy="448362"/>
            <a:chOff x="7116672" y="2342233"/>
            <a:chExt cx="5016999" cy="2903278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C0EEF74E-5F1E-4E4C-96A1-19A420EF70AF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85F9D89-FFE3-457E-B93C-282F4A188C85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BE2336C7-A21C-40F0-89F1-F4A76D6F436F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C1412DF1-4842-4FAC-B28E-24F4FBACE89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5BE4128-2393-4953-BED5-AF178A16118F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67D2B309-42D5-4782-972E-8E28060375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F0EC1FA9-3514-4104-9262-104EF30092C2}"/>
              </a:ext>
            </a:extLst>
          </p:cNvPr>
          <p:cNvSpPr/>
          <p:nvPr/>
        </p:nvSpPr>
        <p:spPr>
          <a:xfrm>
            <a:off x="10460975" y="6198259"/>
            <a:ext cx="398698" cy="207788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2D5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787AF1C0-4D28-4020-B255-127F8338FAEE}"/>
              </a:ext>
            </a:extLst>
          </p:cNvPr>
          <p:cNvSpPr/>
          <p:nvPr/>
        </p:nvSpPr>
        <p:spPr>
          <a:xfrm>
            <a:off x="9990017" y="6293696"/>
            <a:ext cx="756958" cy="394501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347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75">
            <a:extLst>
              <a:ext uri="{FF2B5EF4-FFF2-40B4-BE49-F238E27FC236}">
                <a16:creationId xmlns:a16="http://schemas.microsoft.com/office/drawing/2014/main" id="{D889EC20-37F9-450A-B753-E540069B266D}"/>
              </a:ext>
            </a:extLst>
          </p:cNvPr>
          <p:cNvSpPr/>
          <p:nvPr/>
        </p:nvSpPr>
        <p:spPr>
          <a:xfrm>
            <a:off x="7468502" y="6086508"/>
            <a:ext cx="4714131" cy="797389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9132 w 3577929"/>
              <a:gd name="connsiteY0" fmla="*/ 855328 h 855328"/>
              <a:gd name="connsiteX1" fmla="*/ 2132631 w 3577929"/>
              <a:gd name="connsiteY1" fmla="*/ 383838 h 855328"/>
              <a:gd name="connsiteX2" fmla="*/ 3577929 w 3577929"/>
              <a:gd name="connsiteY2" fmla="*/ 5276 h 855328"/>
              <a:gd name="connsiteX3" fmla="*/ 3577929 w 3577929"/>
              <a:gd name="connsiteY3" fmla="*/ 855328 h 855328"/>
              <a:gd name="connsiteX4" fmla="*/ 9132 w 3577929"/>
              <a:gd name="connsiteY4" fmla="*/ 855328 h 855328"/>
              <a:gd name="connsiteX0" fmla="*/ 6405 w 3575202"/>
              <a:gd name="connsiteY0" fmla="*/ 855328 h 855328"/>
              <a:gd name="connsiteX1" fmla="*/ 2129904 w 3575202"/>
              <a:gd name="connsiteY1" fmla="*/ 383838 h 855328"/>
              <a:gd name="connsiteX2" fmla="*/ 3575202 w 3575202"/>
              <a:gd name="connsiteY2" fmla="*/ 5276 h 855328"/>
              <a:gd name="connsiteX3" fmla="*/ 3575202 w 3575202"/>
              <a:gd name="connsiteY3" fmla="*/ 855328 h 855328"/>
              <a:gd name="connsiteX4" fmla="*/ 6405 w 3575202"/>
              <a:gd name="connsiteY4" fmla="*/ 855328 h 855328"/>
              <a:gd name="connsiteX0" fmla="*/ 6405 w 3575202"/>
              <a:gd name="connsiteY0" fmla="*/ 851921 h 851921"/>
              <a:gd name="connsiteX1" fmla="*/ 2129904 w 3575202"/>
              <a:gd name="connsiteY1" fmla="*/ 380431 h 851921"/>
              <a:gd name="connsiteX2" fmla="*/ 3575202 w 3575202"/>
              <a:gd name="connsiteY2" fmla="*/ 1869 h 851921"/>
              <a:gd name="connsiteX3" fmla="*/ 3575202 w 3575202"/>
              <a:gd name="connsiteY3" fmla="*/ 851921 h 851921"/>
              <a:gd name="connsiteX4" fmla="*/ 6405 w 3575202"/>
              <a:gd name="connsiteY4" fmla="*/ 851921 h 851921"/>
              <a:gd name="connsiteX0" fmla="*/ 5284 w 3574081"/>
              <a:gd name="connsiteY0" fmla="*/ 851889 h 851889"/>
              <a:gd name="connsiteX1" fmla="*/ 2667932 w 3574081"/>
              <a:gd name="connsiteY1" fmla="*/ 395968 h 851889"/>
              <a:gd name="connsiteX2" fmla="*/ 3574081 w 3574081"/>
              <a:gd name="connsiteY2" fmla="*/ 1837 h 851889"/>
              <a:gd name="connsiteX3" fmla="*/ 3574081 w 3574081"/>
              <a:gd name="connsiteY3" fmla="*/ 851889 h 851889"/>
              <a:gd name="connsiteX4" fmla="*/ 5284 w 3574081"/>
              <a:gd name="connsiteY4" fmla="*/ 851889 h 851889"/>
              <a:gd name="connsiteX0" fmla="*/ 8341 w 3577138"/>
              <a:gd name="connsiteY0" fmla="*/ 851889 h 851889"/>
              <a:gd name="connsiteX1" fmla="*/ 2670989 w 3577138"/>
              <a:gd name="connsiteY1" fmla="*/ 395968 h 851889"/>
              <a:gd name="connsiteX2" fmla="*/ 3577138 w 3577138"/>
              <a:gd name="connsiteY2" fmla="*/ 1837 h 851889"/>
              <a:gd name="connsiteX3" fmla="*/ 3577138 w 3577138"/>
              <a:gd name="connsiteY3" fmla="*/ 851889 h 851889"/>
              <a:gd name="connsiteX4" fmla="*/ 8341 w 3577138"/>
              <a:gd name="connsiteY4" fmla="*/ 851889 h 851889"/>
              <a:gd name="connsiteX0" fmla="*/ 8341 w 3577138"/>
              <a:gd name="connsiteY0" fmla="*/ 855321 h 855321"/>
              <a:gd name="connsiteX1" fmla="*/ 2670989 w 3577138"/>
              <a:gd name="connsiteY1" fmla="*/ 399400 h 855321"/>
              <a:gd name="connsiteX2" fmla="*/ 3577138 w 3577138"/>
              <a:gd name="connsiteY2" fmla="*/ 5269 h 855321"/>
              <a:gd name="connsiteX3" fmla="*/ 3577138 w 3577138"/>
              <a:gd name="connsiteY3" fmla="*/ 855321 h 855321"/>
              <a:gd name="connsiteX4" fmla="*/ 8341 w 3577138"/>
              <a:gd name="connsiteY4" fmla="*/ 855321 h 855321"/>
              <a:gd name="connsiteX0" fmla="*/ 4902 w 3573699"/>
              <a:gd name="connsiteY0" fmla="*/ 855321 h 855321"/>
              <a:gd name="connsiteX1" fmla="*/ 2667550 w 3573699"/>
              <a:gd name="connsiteY1" fmla="*/ 399400 h 855321"/>
              <a:gd name="connsiteX2" fmla="*/ 3573699 w 3573699"/>
              <a:gd name="connsiteY2" fmla="*/ 5269 h 855321"/>
              <a:gd name="connsiteX3" fmla="*/ 3573699 w 3573699"/>
              <a:gd name="connsiteY3" fmla="*/ 855321 h 855321"/>
              <a:gd name="connsiteX4" fmla="*/ 4902 w 3573699"/>
              <a:gd name="connsiteY4" fmla="*/ 855321 h 85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3699" h="855321">
                <a:moveTo>
                  <a:pt x="4902" y="855321"/>
                </a:moveTo>
                <a:cubicBezTo>
                  <a:pt x="-142455" y="807877"/>
                  <a:pt x="3085029" y="836881"/>
                  <a:pt x="2667550" y="399400"/>
                </a:cubicBezTo>
                <a:cubicBezTo>
                  <a:pt x="2217064" y="242156"/>
                  <a:pt x="3426342" y="-42175"/>
                  <a:pt x="3573699" y="5269"/>
                </a:cubicBezTo>
                <a:lnTo>
                  <a:pt x="3573699" y="855321"/>
                </a:lnTo>
                <a:lnTo>
                  <a:pt x="4902" y="855321"/>
                </a:lnTo>
                <a:close/>
              </a:path>
            </a:pathLst>
          </a:custGeom>
          <a:solidFill>
            <a:srgbClr val="7F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300F31AC-DF10-486D-ABCF-62CDD4486C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291"/>
          <a:stretch/>
        </p:blipFill>
        <p:spPr>
          <a:xfrm>
            <a:off x="11248329" y="4566089"/>
            <a:ext cx="943671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8ED2D4-67D5-4535-90B2-1C9D20AB3881}"/>
              </a:ext>
            </a:extLst>
          </p:cNvPr>
          <p:cNvSpPr/>
          <p:nvPr/>
        </p:nvSpPr>
        <p:spPr>
          <a:xfrm>
            <a:off x="403908" y="218985"/>
            <a:ext cx="40351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1170B5-FAC1-4780-8684-926BC2A95575}"/>
              </a:ext>
            </a:extLst>
          </p:cNvPr>
          <p:cNvGrpSpPr/>
          <p:nvPr/>
        </p:nvGrpSpPr>
        <p:grpSpPr>
          <a:xfrm>
            <a:off x="6086400" y="1021177"/>
            <a:ext cx="4760477" cy="1107996"/>
            <a:chOff x="2592343" y="3057084"/>
            <a:chExt cx="4225545" cy="11079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A7C06D-1E91-44AA-860D-9504A057E059}"/>
                </a:ext>
              </a:extLst>
            </p:cNvPr>
            <p:cNvSpPr/>
            <p:nvPr/>
          </p:nvSpPr>
          <p:spPr>
            <a:xfrm>
              <a:off x="2592343" y="3057084"/>
              <a:ext cx="72026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BD17B3-21E6-4693-82D8-642016331153}"/>
                </a:ext>
              </a:extLst>
            </p:cNvPr>
            <p:cNvSpPr/>
            <p:nvPr/>
          </p:nvSpPr>
          <p:spPr>
            <a:xfrm>
              <a:off x="3500001" y="3179745"/>
              <a:ext cx="331788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주차 진행상황</a:t>
              </a:r>
              <a:endPara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CE1538-C494-4BCA-B9E7-47C54FD6FA6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E79B9E-63CA-4CB9-975F-E1D7B2CC745F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F0929F0-2F0B-45C1-B385-0CD7B27EE5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BBC62D-20CF-419A-9AFD-4260EDF83AAE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FB41CF0-2875-4E79-B610-0D6271AE7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80022F2-DA65-4F89-9C67-C0BF33DA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2FCC14-92F9-4AA2-A282-056179CE5167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79" name="막힌 원호 17">
                <a:extLst>
                  <a:ext uri="{FF2B5EF4-FFF2-40B4-BE49-F238E27FC236}">
                    <a16:creationId xmlns:a16="http://schemas.microsoft.com/office/drawing/2014/main" id="{66705CAE-0EDB-43FC-84BB-E5248F5F8C6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막힌 원호 17">
                <a:extLst>
                  <a:ext uri="{FF2B5EF4-FFF2-40B4-BE49-F238E27FC236}">
                    <a16:creationId xmlns:a16="http://schemas.microsoft.com/office/drawing/2014/main" id="{A3AE9616-CDEF-4E3D-8AED-9D925DEEEAE8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막힌 원호 17">
                <a:extLst>
                  <a:ext uri="{FF2B5EF4-FFF2-40B4-BE49-F238E27FC236}">
                    <a16:creationId xmlns:a16="http://schemas.microsoft.com/office/drawing/2014/main" id="{A6DADCAA-548A-4C9B-BF21-9B63FC7453A8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다리꼴 6">
                <a:extLst>
                  <a:ext uri="{FF2B5EF4-FFF2-40B4-BE49-F238E27FC236}">
                    <a16:creationId xmlns:a16="http://schemas.microsoft.com/office/drawing/2014/main" id="{246DBC1E-0A5F-4C1F-A758-31DC7F59C18F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">
                <a:extLst>
                  <a:ext uri="{FF2B5EF4-FFF2-40B4-BE49-F238E27FC236}">
                    <a16:creationId xmlns:a16="http://schemas.microsoft.com/office/drawing/2014/main" id="{2922F950-3F14-4748-897B-2E0C008B8C53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97D456E-DF3A-4BB7-A4BC-7CCC259C47F5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4">
                <a:extLst>
                  <a:ext uri="{FF2B5EF4-FFF2-40B4-BE49-F238E27FC236}">
                    <a16:creationId xmlns:a16="http://schemas.microsoft.com/office/drawing/2014/main" id="{70D85B06-1C8D-43FF-832E-319CEEF94DE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67EC740-7362-4BE7-A452-3CBB5FCEBEB8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AE11042C-8DCB-4B44-86E9-582EE00F1B4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B05DAF0-483C-4608-BDC6-EEE49CE0E6B5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64AA2C6-9D7A-4049-8C96-E7FD3E700A3B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A01F1BBF-5393-4746-872F-5C1C110DF538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6B16731A-FB29-4443-BF0F-98ED7D78F0F7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EDD37C99-F126-4F78-8481-3083430AC32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DB7BEE90-EF40-4B69-A465-C82DDFF962E8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C3B67B7-1F32-49C4-B202-2459742EC89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B3FC63F7-0DC8-460F-B3E7-E87A8D13E64B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B89CEE6-C7E2-43D2-9BFA-57171EFA6728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8">
                <a:extLst>
                  <a:ext uri="{FF2B5EF4-FFF2-40B4-BE49-F238E27FC236}">
                    <a16:creationId xmlns:a16="http://schemas.microsoft.com/office/drawing/2014/main" id="{4C66D62D-77E1-47DF-90E9-E4CA48E09C61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6AD25D5-D2A9-42A1-A76A-4580A0B65D5F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C66C89D-8A68-4CCC-806E-EDAA9BAA99E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67BAA5B2-43A3-4D2A-B1B9-96C635589DE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사각형: 둥근 위쪽 모서리 11">
                <a:extLst>
                  <a:ext uri="{FF2B5EF4-FFF2-40B4-BE49-F238E27FC236}">
                    <a16:creationId xmlns:a16="http://schemas.microsoft.com/office/drawing/2014/main" id="{AC1651F6-24E0-4547-9558-43A9A274A175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951E16C1-581A-4C1B-B000-C8D67EE090BC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A1964A33-6573-44CA-88B2-C89203F86C8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29699AC-B935-40A3-AFF4-4EC1E737068C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FD7F78-7B2E-4B59-9153-97D5F826C2D9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A2B5011D-1141-4E98-8047-29FECFD5B1EF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8B85EC-789E-4381-BEC3-C0445729EF5E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D27D730D-79A9-46C8-9EBC-F7F398E1FD15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893D57C-FCF7-487F-95AD-88B17D6D2C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3F473C0A-661F-4404-9344-4E0DDB7813F7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15">
                  <a:extLst>
                    <a:ext uri="{FF2B5EF4-FFF2-40B4-BE49-F238E27FC236}">
                      <a16:creationId xmlns:a16="http://schemas.microsoft.com/office/drawing/2014/main" id="{9C532FA4-9D35-4C35-84EC-EAFC63C0FCD5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3231137F-EDB2-46EE-A896-0740978A1DC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6" name="타원 15">
                  <a:extLst>
                    <a:ext uri="{FF2B5EF4-FFF2-40B4-BE49-F238E27FC236}">
                      <a16:creationId xmlns:a16="http://schemas.microsoft.com/office/drawing/2014/main" id="{32A2C059-C966-440C-9336-AD5A7C4A513C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15">
                  <a:extLst>
                    <a:ext uri="{FF2B5EF4-FFF2-40B4-BE49-F238E27FC236}">
                      <a16:creationId xmlns:a16="http://schemas.microsoft.com/office/drawing/2014/main" id="{25CE8AC3-D3AE-4B95-BEE2-3ED7C2A7933E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AF43A4-932D-488D-B2C5-5A24F815E6CA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85BB3F3-7D29-47C8-933E-6F0C7C81FA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4C2818F-47C6-4682-B292-839DBE6A2B64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37F0DE8-7D35-415B-96F5-C7A38F5D0CC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75B7A7C6-4E05-490B-B398-F1F203509B4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00567DEE-96E2-431A-9F9F-26132C6B427A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28B4FAB8-8A8A-4367-9C6E-5C0F01B56C8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C9294BD-9E86-4763-87C7-4FD5489F52E9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52C29039-EC10-457E-8FCC-2CB0173CEB4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59053DE-F84C-4466-A47C-2C07CD561EB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A998A051-BCF7-4539-9AEA-D6E20AA12E2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8F05677B-EACA-4406-A864-0BE0B55F74BC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B930D-08B0-4AAD-8651-F51158962843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23976718-0BB2-4AA9-AC94-96E84FCE7F6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6E33B28-66D1-46DD-A7D9-16E09AFFF168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491C71C-BB08-4D4F-BF94-299B1FB1AAB4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A533ABE-EE1E-428B-BA91-88D8C96243E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D6B58311-8B31-4053-BD3A-716FB482753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720B6CA-6F0D-4E7F-B938-41A2944D2654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D8AEC6B-72CA-4CEE-9ECD-4BD1E25136D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259E8B1D-17DC-481C-BA48-3481D6CA3BC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22F4A2C-8070-415F-B301-8F6686B1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0FD26B7-3D03-40F5-B5A0-F4C18EEADC65}"/>
              </a:ext>
            </a:extLst>
          </p:cNvPr>
          <p:cNvGrpSpPr/>
          <p:nvPr/>
        </p:nvGrpSpPr>
        <p:grpSpPr>
          <a:xfrm>
            <a:off x="6090355" y="4240676"/>
            <a:ext cx="4728053" cy="1107996"/>
            <a:chOff x="2591807" y="3057084"/>
            <a:chExt cx="4203007" cy="1107996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A1F165-53CE-4F3A-8B8B-CD869DC0BE47}"/>
                </a:ext>
              </a:extLst>
            </p:cNvPr>
            <p:cNvSpPr/>
            <p:nvPr/>
          </p:nvSpPr>
          <p:spPr>
            <a:xfrm>
              <a:off x="2591807" y="3057084"/>
              <a:ext cx="72133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F72B268-76DC-447B-904E-3A29817BF23D}"/>
                </a:ext>
              </a:extLst>
            </p:cNvPr>
            <p:cNvSpPr/>
            <p:nvPr/>
          </p:nvSpPr>
          <p:spPr>
            <a:xfrm>
              <a:off x="3476927" y="3204317"/>
              <a:ext cx="331788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주차 예정사항</a:t>
              </a:r>
              <a:endPara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29E4749-9C56-409B-A66C-FB2F7561A52D}"/>
              </a:ext>
            </a:extLst>
          </p:cNvPr>
          <p:cNvGrpSpPr/>
          <p:nvPr/>
        </p:nvGrpSpPr>
        <p:grpSpPr>
          <a:xfrm>
            <a:off x="6776038" y="2197581"/>
            <a:ext cx="4514925" cy="830997"/>
            <a:chOff x="2492360" y="3057084"/>
            <a:chExt cx="4325528" cy="1531184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FBDA6D9-FF01-4DA1-A960-D2B1EA15BA57}"/>
                </a:ext>
              </a:extLst>
            </p:cNvPr>
            <p:cNvSpPr/>
            <p:nvPr/>
          </p:nvSpPr>
          <p:spPr>
            <a:xfrm>
              <a:off x="2492360" y="3057084"/>
              <a:ext cx="920226" cy="15311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1.1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D15260A-CED1-4F0A-BA0B-AD5E4D08B4DB}"/>
                </a:ext>
              </a:extLst>
            </p:cNvPr>
            <p:cNvSpPr/>
            <p:nvPr/>
          </p:nvSpPr>
          <p:spPr>
            <a:xfrm>
              <a:off x="3500001" y="3179745"/>
              <a:ext cx="3317887" cy="107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OpenCV </a:t>
              </a:r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학습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0765AE1-1BF0-4126-B3DF-50BA038BB4E0}"/>
              </a:ext>
            </a:extLst>
          </p:cNvPr>
          <p:cNvGrpSpPr/>
          <p:nvPr/>
        </p:nvGrpSpPr>
        <p:grpSpPr>
          <a:xfrm>
            <a:off x="6776038" y="3138242"/>
            <a:ext cx="4514925" cy="830997"/>
            <a:chOff x="2492360" y="3057084"/>
            <a:chExt cx="4325528" cy="1531184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3220D5A-06F3-4DBC-8945-A57B5074D7C0}"/>
                </a:ext>
              </a:extLst>
            </p:cNvPr>
            <p:cNvSpPr/>
            <p:nvPr/>
          </p:nvSpPr>
          <p:spPr>
            <a:xfrm>
              <a:off x="2492360" y="3057084"/>
              <a:ext cx="920226" cy="15311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1.2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AF7E246-5FD3-4A4B-8A0B-2C2CBFE99BB1}"/>
                </a:ext>
              </a:extLst>
            </p:cNvPr>
            <p:cNvSpPr/>
            <p:nvPr/>
          </p:nvSpPr>
          <p:spPr>
            <a:xfrm>
              <a:off x="3500001" y="3179745"/>
              <a:ext cx="3317887" cy="107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하드웨어 조사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14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>
            <a:extLst>
              <a:ext uri="{FF2B5EF4-FFF2-40B4-BE49-F238E27FC236}">
                <a16:creationId xmlns:a16="http://schemas.microsoft.com/office/drawing/2014/main" id="{3DD5DF1A-3E12-477E-9043-2B8976D1BBD0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77EF543C-961E-4442-9549-B1D80C608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C1F4F750-B599-4976-B4EB-77932880E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4EF23AB-A965-4DF1-8302-8D078AE901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24" name="막힌 원호 17">
                <a:extLst>
                  <a:ext uri="{FF2B5EF4-FFF2-40B4-BE49-F238E27FC236}">
                    <a16:creationId xmlns:a16="http://schemas.microsoft.com/office/drawing/2014/main" id="{4562079D-1DF6-4FAD-AC81-6988F8D7DFA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막힌 원호 17">
                <a:extLst>
                  <a:ext uri="{FF2B5EF4-FFF2-40B4-BE49-F238E27FC236}">
                    <a16:creationId xmlns:a16="http://schemas.microsoft.com/office/drawing/2014/main" id="{488E3273-B419-4662-8C04-00DC78E676C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막힌 원호 17">
                <a:extLst>
                  <a:ext uri="{FF2B5EF4-FFF2-40B4-BE49-F238E27FC236}">
                    <a16:creationId xmlns:a16="http://schemas.microsoft.com/office/drawing/2014/main" id="{38854D9C-6275-4D49-AEB2-B33F3B2E58FA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사다리꼴 6">
                <a:extLst>
                  <a:ext uri="{FF2B5EF4-FFF2-40B4-BE49-F238E27FC236}">
                    <a16:creationId xmlns:a16="http://schemas.microsoft.com/office/drawing/2014/main" id="{39CEFDAC-F0A2-41D6-B6B8-CBD4DF99BB41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5">
                <a:extLst>
                  <a:ext uri="{FF2B5EF4-FFF2-40B4-BE49-F238E27FC236}">
                    <a16:creationId xmlns:a16="http://schemas.microsoft.com/office/drawing/2014/main" id="{2978F92C-4956-4645-9844-1CD3E86DBC1A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4">
                <a:extLst>
                  <a:ext uri="{FF2B5EF4-FFF2-40B4-BE49-F238E27FC236}">
                    <a16:creationId xmlns:a16="http://schemas.microsoft.com/office/drawing/2014/main" id="{08C0766B-F03B-49B9-A233-26736B8F0B34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4">
                <a:extLst>
                  <a:ext uri="{FF2B5EF4-FFF2-40B4-BE49-F238E27FC236}">
                    <a16:creationId xmlns:a16="http://schemas.microsoft.com/office/drawing/2014/main" id="{30C0EC17-2B31-49AF-9A2B-826D932FA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5">
                <a:extLst>
                  <a:ext uri="{FF2B5EF4-FFF2-40B4-BE49-F238E27FC236}">
                    <a16:creationId xmlns:a16="http://schemas.microsoft.com/office/drawing/2014/main" id="{6C6F992C-FE9F-49DC-BC9E-5EFC2C9C1659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사다리꼴 6">
                <a:extLst>
                  <a:ext uri="{FF2B5EF4-FFF2-40B4-BE49-F238E27FC236}">
                    <a16:creationId xmlns:a16="http://schemas.microsoft.com/office/drawing/2014/main" id="{2ED785BE-605E-4FF3-B908-A90F39F6B39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A58A8A96-F6B6-4E9C-9638-E3E412E738F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9322EB7A-689E-4FCD-8235-E8D3B1DD9AD7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1D93BD91-89DC-491D-8C9F-03D4C3DACC8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EB950E6A-A2E8-4771-9DE7-1BC7EBA4585A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B874E43-9AEE-468E-80E9-85F9092655C6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293E009F-7082-4BFB-B88A-7F024BC6CA49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AA4631B6-A6BA-4B47-AD26-0688534AD17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39E2E9D3-D08B-4B19-B2F7-B96B6826E7E5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8">
                <a:extLst>
                  <a:ext uri="{FF2B5EF4-FFF2-40B4-BE49-F238E27FC236}">
                    <a16:creationId xmlns:a16="http://schemas.microsoft.com/office/drawing/2014/main" id="{70AC70A2-1C38-47C0-BBD2-13B7EA365BAB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8">
                <a:extLst>
                  <a:ext uri="{FF2B5EF4-FFF2-40B4-BE49-F238E27FC236}">
                    <a16:creationId xmlns:a16="http://schemas.microsoft.com/office/drawing/2014/main" id="{3A7DF20F-61EA-4DA8-AC6D-4156EBC76B1A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9">
                <a:extLst>
                  <a:ext uri="{FF2B5EF4-FFF2-40B4-BE49-F238E27FC236}">
                    <a16:creationId xmlns:a16="http://schemas.microsoft.com/office/drawing/2014/main" id="{C0CDA44C-973E-4B59-AFB0-9A6785981145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0">
                <a:extLst>
                  <a:ext uri="{FF2B5EF4-FFF2-40B4-BE49-F238E27FC236}">
                    <a16:creationId xmlns:a16="http://schemas.microsoft.com/office/drawing/2014/main" id="{23568B1F-3B59-4893-A31F-4BA50AD01F66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사각형: 둥근 위쪽 모서리 11">
                <a:extLst>
                  <a:ext uri="{FF2B5EF4-FFF2-40B4-BE49-F238E27FC236}">
                    <a16:creationId xmlns:a16="http://schemas.microsoft.com/office/drawing/2014/main" id="{6F1310FC-E18F-4294-9D26-2F76F9E23DBC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사각형: 둥근 위쪽 모서리 11">
                <a:extLst>
                  <a:ext uri="{FF2B5EF4-FFF2-40B4-BE49-F238E27FC236}">
                    <a16:creationId xmlns:a16="http://schemas.microsoft.com/office/drawing/2014/main" id="{C91F397C-A084-4D9F-896D-B6291810D00F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사각형: 둥근 위쪽 모서리 11">
                <a:extLst>
                  <a:ext uri="{FF2B5EF4-FFF2-40B4-BE49-F238E27FC236}">
                    <a16:creationId xmlns:a16="http://schemas.microsoft.com/office/drawing/2014/main" id="{199C9CDB-4172-47A7-9AE2-DAD170AE82C1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사각형: 둥근 위쪽 모서리 11">
                <a:extLst>
                  <a:ext uri="{FF2B5EF4-FFF2-40B4-BE49-F238E27FC236}">
                    <a16:creationId xmlns:a16="http://schemas.microsoft.com/office/drawing/2014/main" id="{7E5879EE-BC36-4ED5-98F3-4DB2E3978EB9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9082AAF-0DD7-4361-9099-6E9A008E1B5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0B906079-0A6A-4B7F-97B2-A9B1DD2B7EBF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9FE9E568-E899-436B-AE87-9EA55D9ECDE5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9EE33221-B6C5-4C7D-96CB-1205A1CC5934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타원 10">
                <a:extLst>
                  <a:ext uri="{FF2B5EF4-FFF2-40B4-BE49-F238E27FC236}">
                    <a16:creationId xmlns:a16="http://schemas.microsoft.com/office/drawing/2014/main" id="{C43C072A-C6BD-4BA2-9834-8184CF11BB18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35FBEB43-3F32-48C7-A9E9-D7BF4B2BD7D5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55" name="타원 15">
                  <a:extLst>
                    <a:ext uri="{FF2B5EF4-FFF2-40B4-BE49-F238E27FC236}">
                      <a16:creationId xmlns:a16="http://schemas.microsoft.com/office/drawing/2014/main" id="{3288146C-C9B8-48C0-AB70-074C84D936E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타원 15">
                  <a:extLst>
                    <a:ext uri="{FF2B5EF4-FFF2-40B4-BE49-F238E27FC236}">
                      <a16:creationId xmlns:a16="http://schemas.microsoft.com/office/drawing/2014/main" id="{9956DCF7-F597-40D8-AC90-DED12EE78F5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586A5D5F-7121-430A-89C4-1E1981CBEC1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53" name="타원 15">
                  <a:extLst>
                    <a:ext uri="{FF2B5EF4-FFF2-40B4-BE49-F238E27FC236}">
                      <a16:creationId xmlns:a16="http://schemas.microsoft.com/office/drawing/2014/main" id="{8422A335-389E-4D6C-9066-0F7553B836B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타원 15">
                  <a:extLst>
                    <a:ext uri="{FF2B5EF4-FFF2-40B4-BE49-F238E27FC236}">
                      <a16:creationId xmlns:a16="http://schemas.microsoft.com/office/drawing/2014/main" id="{EDA71E35-25D9-44FD-A6BB-EC8B827874C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B92F7DE-AE8A-43F5-87A2-0E82259CB5B3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A49EC1B9-6A99-4902-BA89-96D4B32A842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D68FD42F-EBAB-44ED-8749-1C1F44A97C19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86EDA908-9F2C-4990-B25E-CF663CB0398D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DB4B7D64-C0C3-4E65-853C-1181F2893755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2726EFB5-41F6-47B0-960C-E000DC9FA75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C424D116-2792-4F9A-A0BA-B92DA7D58DE7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6905F2C-E993-43FA-ABAC-40653BE0C38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573F6410-BF04-44CE-A96F-683E0135C5A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9D0D8B8-04EE-4FDF-A204-B881637DB79C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08E19580-9321-4CE0-BB27-E1B79962E00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791DC213-84A1-4D96-8634-879147B47BC9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4DED98C2-CFBA-4DE2-8449-2CECB705EF7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48563600-2E9D-411B-8FCA-69BA47111A1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07B8EF5-1ECB-4993-B8D0-A61F53C99289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B86B97B-54F9-4DEE-AE91-1BEAF8C4034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2867B4D5-B9A5-4CBA-B1DB-8B8973A8766C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E6E88DDC-0429-4BAF-BA8D-46642E75A6E2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E052DB0D-D76D-4828-ADB7-39F40F5E15A5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7D3B82B2-6BF4-4A5C-B485-DE0FDF49F7A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9C34C60E-6EC5-49F4-AA62-524CAA5786D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78683278-7EA4-4980-A0A9-3AFB0FD0E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1.1 OpenCV </a:t>
            </a:r>
            <a:r>
              <a:rPr lang="ko-KR" altLang="en-US" sz="2400" dirty="0"/>
              <a:t>학습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4C5263-E81F-4F70-A442-E7188AB08EE4}"/>
              </a:ext>
            </a:extLst>
          </p:cNvPr>
          <p:cNvSpPr txBox="1"/>
          <p:nvPr/>
        </p:nvSpPr>
        <p:spPr>
          <a:xfrm>
            <a:off x="204187" y="1854019"/>
            <a:ext cx="5433134" cy="4801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언어 선택 </a:t>
            </a:r>
            <a:r>
              <a:rPr lang="en-US" altLang="ko-KR" dirty="0"/>
              <a:t>: Python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- C++ vs Python vs MATLAB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- MATLAB : </a:t>
            </a:r>
            <a:r>
              <a:rPr lang="ko-KR" altLang="en-US" dirty="0"/>
              <a:t>써본 적이 없고</a:t>
            </a:r>
            <a:r>
              <a:rPr lang="en-US" altLang="ko-KR" dirty="0"/>
              <a:t>, </a:t>
            </a:r>
            <a:r>
              <a:rPr lang="ko-KR" altLang="en-US" dirty="0"/>
              <a:t>돈이 든다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- C++ : </a:t>
            </a:r>
            <a:r>
              <a:rPr lang="ko-KR" altLang="en-US" dirty="0" err="1"/>
              <a:t>파이썬에</a:t>
            </a:r>
            <a:r>
              <a:rPr lang="ko-KR" altLang="en-US" dirty="0"/>
              <a:t> 비해 어렵다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- Python : </a:t>
            </a:r>
            <a:r>
              <a:rPr lang="ko-KR" altLang="en-US" dirty="0"/>
              <a:t>쉽고</a:t>
            </a:r>
            <a:r>
              <a:rPr lang="en-US" altLang="ko-KR" dirty="0"/>
              <a:t>,</a:t>
            </a:r>
            <a:r>
              <a:rPr lang="ko-KR" altLang="en-US" dirty="0"/>
              <a:t> 무료로 이용할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CBDA9E-A830-46B4-9BF7-6D23E03E381B}"/>
              </a:ext>
            </a:extLst>
          </p:cNvPr>
          <p:cNvSpPr txBox="1"/>
          <p:nvPr/>
        </p:nvSpPr>
        <p:spPr>
          <a:xfrm>
            <a:off x="5874844" y="1854019"/>
            <a:ext cx="5619565" cy="4801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Face detection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- </a:t>
            </a:r>
            <a:r>
              <a:rPr lang="en-US" altLang="ko-KR" dirty="0" err="1"/>
              <a:t>Haar</a:t>
            </a:r>
            <a:r>
              <a:rPr lang="en-US" altLang="ko-KR" dirty="0"/>
              <a:t> vs. LBP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pic>
        <p:nvPicPr>
          <p:cNvPr id="81" name="그림 8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4954CC-35C4-4EC2-8D0B-244E07577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01" y="2713128"/>
            <a:ext cx="5486546" cy="3828358"/>
          </a:xfrm>
          <a:prstGeom prst="rect">
            <a:avLst/>
          </a:prstGeom>
        </p:spPr>
      </p:pic>
      <p:pic>
        <p:nvPicPr>
          <p:cNvPr id="88" name="그림 87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1B10BAB0-0DF7-4604-B283-B9ACB76CA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80" y="1677608"/>
            <a:ext cx="8431819" cy="47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C280BBEF-721B-4F1C-B853-27A13635702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587F0EA-5587-46AD-9EF3-2BBD54DE4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38AD7BD-BECC-449F-902C-617FE0EE7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212082-4F6B-4E36-8E71-4DF9937C6419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14" name="막힌 원호 17">
                <a:extLst>
                  <a:ext uri="{FF2B5EF4-FFF2-40B4-BE49-F238E27FC236}">
                    <a16:creationId xmlns:a16="http://schemas.microsoft.com/office/drawing/2014/main" id="{087C0FE2-6BBB-49A3-8C1B-3C8799809DC7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막힌 원호 17">
                <a:extLst>
                  <a:ext uri="{FF2B5EF4-FFF2-40B4-BE49-F238E27FC236}">
                    <a16:creationId xmlns:a16="http://schemas.microsoft.com/office/drawing/2014/main" id="{FEC38562-B3B5-4326-8959-38D81C5E042D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막힌 원호 17">
                <a:extLst>
                  <a:ext uri="{FF2B5EF4-FFF2-40B4-BE49-F238E27FC236}">
                    <a16:creationId xmlns:a16="http://schemas.microsoft.com/office/drawing/2014/main" id="{C60313C7-00AF-4F62-9D6D-5A9A556842AD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다리꼴 6">
                <a:extLst>
                  <a:ext uri="{FF2B5EF4-FFF2-40B4-BE49-F238E27FC236}">
                    <a16:creationId xmlns:a16="http://schemas.microsoft.com/office/drawing/2014/main" id="{3E931B37-637A-4B7B-917D-A87E453075CB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5">
                <a:extLst>
                  <a:ext uri="{FF2B5EF4-FFF2-40B4-BE49-F238E27FC236}">
                    <a16:creationId xmlns:a16="http://schemas.microsoft.com/office/drawing/2014/main" id="{27291532-5BEF-4C37-BC8B-EBF4707B6808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4">
                <a:extLst>
                  <a:ext uri="{FF2B5EF4-FFF2-40B4-BE49-F238E27FC236}">
                    <a16:creationId xmlns:a16="http://schemas.microsoft.com/office/drawing/2014/main" id="{F6434927-4FBC-4520-99D8-53103B5043E3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4">
                <a:extLst>
                  <a:ext uri="{FF2B5EF4-FFF2-40B4-BE49-F238E27FC236}">
                    <a16:creationId xmlns:a16="http://schemas.microsoft.com/office/drawing/2014/main" id="{D3B72AD0-F21A-4928-871E-CD362662E75A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5">
                <a:extLst>
                  <a:ext uri="{FF2B5EF4-FFF2-40B4-BE49-F238E27FC236}">
                    <a16:creationId xmlns:a16="http://schemas.microsoft.com/office/drawing/2014/main" id="{21E31C7D-3830-4F11-8C89-771AD2FE6FA1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사다리꼴 6">
                <a:extLst>
                  <a:ext uri="{FF2B5EF4-FFF2-40B4-BE49-F238E27FC236}">
                    <a16:creationId xmlns:a16="http://schemas.microsoft.com/office/drawing/2014/main" id="{445F20B8-EE58-4F65-AE53-F364E53B53B3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253F5C2-2E01-4437-A77A-0E4DE969EDDB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6B624035-7D94-4268-BD46-77158AAF93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73586731-408C-4282-9F8F-3DCC3DD165AD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0A185D78-2CA4-4EE1-855B-3397E704A8DB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99CDDFF-681A-4CDF-8A05-52B0842A7D6D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472C5475-3855-4603-BA84-6AE0F65075FB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B8A2E23A-C195-44A6-883B-F1B97B6926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AF065C77-81AD-4A52-9A61-64BBFF5D282F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8">
                <a:extLst>
                  <a:ext uri="{FF2B5EF4-FFF2-40B4-BE49-F238E27FC236}">
                    <a16:creationId xmlns:a16="http://schemas.microsoft.com/office/drawing/2014/main" id="{16CA9FED-F4C8-4CAB-8DEF-CC491808BBB7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8">
                <a:extLst>
                  <a:ext uri="{FF2B5EF4-FFF2-40B4-BE49-F238E27FC236}">
                    <a16:creationId xmlns:a16="http://schemas.microsoft.com/office/drawing/2014/main" id="{E818DF12-BE57-432F-8297-ED5E54DAA148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9">
                <a:extLst>
                  <a:ext uri="{FF2B5EF4-FFF2-40B4-BE49-F238E27FC236}">
                    <a16:creationId xmlns:a16="http://schemas.microsoft.com/office/drawing/2014/main" id="{DF112C87-367F-4921-AF24-B744129DC24E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0">
                <a:extLst>
                  <a:ext uri="{FF2B5EF4-FFF2-40B4-BE49-F238E27FC236}">
                    <a16:creationId xmlns:a16="http://schemas.microsoft.com/office/drawing/2014/main" id="{72BE41C7-BC03-4D16-882C-95FDB6546EB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사각형: 둥근 위쪽 모서리 11">
                <a:extLst>
                  <a:ext uri="{FF2B5EF4-FFF2-40B4-BE49-F238E27FC236}">
                    <a16:creationId xmlns:a16="http://schemas.microsoft.com/office/drawing/2014/main" id="{DADAEB36-2E0A-4740-8A3B-C719CC78E9B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사각형: 둥근 위쪽 모서리 11">
                <a:extLst>
                  <a:ext uri="{FF2B5EF4-FFF2-40B4-BE49-F238E27FC236}">
                    <a16:creationId xmlns:a16="http://schemas.microsoft.com/office/drawing/2014/main" id="{76116541-2993-42A2-8ED9-EE2E58603334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사각형: 둥근 위쪽 모서리 11">
                <a:extLst>
                  <a:ext uri="{FF2B5EF4-FFF2-40B4-BE49-F238E27FC236}">
                    <a16:creationId xmlns:a16="http://schemas.microsoft.com/office/drawing/2014/main" id="{56449DB9-BD3F-4BF8-A3F6-9EFD0EA5182F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사각형: 둥근 위쪽 모서리 11">
                <a:extLst>
                  <a:ext uri="{FF2B5EF4-FFF2-40B4-BE49-F238E27FC236}">
                    <a16:creationId xmlns:a16="http://schemas.microsoft.com/office/drawing/2014/main" id="{7B189321-E7E5-411C-87DB-E4D99BD78065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3F70B88-AE88-477F-8384-DE8915301CCE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1156143C-C75E-4B41-A8E0-575A833AA357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45478B4D-7E04-4B52-AE3B-9894D08E7E2B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C81A46F4-8147-4742-8BEE-4DB81370E1B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타원 10">
                <a:extLst>
                  <a:ext uri="{FF2B5EF4-FFF2-40B4-BE49-F238E27FC236}">
                    <a16:creationId xmlns:a16="http://schemas.microsoft.com/office/drawing/2014/main" id="{79198283-39C8-4490-90A3-8F6E9B9ED3A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D8E3B35A-83DD-4C1D-B383-1FAE5BEBAE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45" name="타원 15">
                  <a:extLst>
                    <a:ext uri="{FF2B5EF4-FFF2-40B4-BE49-F238E27FC236}">
                      <a16:creationId xmlns:a16="http://schemas.microsoft.com/office/drawing/2014/main" id="{1D54AF1D-E6F8-4988-AC2D-51870279BB4B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5">
                  <a:extLst>
                    <a:ext uri="{FF2B5EF4-FFF2-40B4-BE49-F238E27FC236}">
                      <a16:creationId xmlns:a16="http://schemas.microsoft.com/office/drawing/2014/main" id="{79495031-7E05-4579-82A7-8F5043F0671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CBF29E7-F171-4EEC-BBC9-B2E9F8922DD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43" name="타원 15">
                  <a:extLst>
                    <a:ext uri="{FF2B5EF4-FFF2-40B4-BE49-F238E27FC236}">
                      <a16:creationId xmlns:a16="http://schemas.microsoft.com/office/drawing/2014/main" id="{F4C532A5-492D-4CC3-89E7-4D21523630E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5">
                  <a:extLst>
                    <a:ext uri="{FF2B5EF4-FFF2-40B4-BE49-F238E27FC236}">
                      <a16:creationId xmlns:a16="http://schemas.microsoft.com/office/drawing/2014/main" id="{352658EE-4A24-49F3-AFAE-2EEE35B1792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5785F74-D851-4CD5-BF32-EBDFC61B2ED1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E386D0B-57D5-4F0E-8891-1CE069B7EF53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57959F44-ED49-4102-A705-654E74C8518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01476F7-50E3-434B-9F16-9B2465B2E478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AE8DE3BB-47A9-4AE0-9347-635C8718BA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10F6EEE-4E93-464E-88C0-A0E5E83C93D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7D2BCA2-4A92-4AD6-8A8F-0534D35C14BF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CFDFB05-C281-4640-A6FA-B0DFAA0B2261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F3FF5E02-2322-4F4D-B1C7-EAB69AF7CB9C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E0371700-69B0-4B0B-800E-62A116FFF68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405F4484-7521-4FF3-8244-ACA28DE6324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7E07889-0489-4F1F-AA0B-47C7120984DE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56D4052-09DB-4300-86D0-19B140B5527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03943A91-58E3-49E8-AC1D-6E4CB762738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5D66A75-2729-42C7-977F-5A6F8B96531C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04FF5566-B6E5-4E10-B602-72670D783D4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8083571B-3956-4E91-8E32-AC1E9BE53A75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C7F20233-D985-47DE-973E-D6CC10F74CA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7B3AF4CD-6179-4759-8C83-0D252792C3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DBD4B8FE-3F7F-4AB0-A062-99BD5C4286C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9F0D4E1-BD2A-4544-B10F-BE3A75EF743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DF74C247-68E8-4E60-B303-06F0092B2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</a:t>
            </a:r>
            <a:r>
              <a:rPr lang="ko-KR" altLang="en-US" sz="2400" dirty="0"/>
              <a:t>하드웨어 조사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82D828-D216-4C3C-BCC5-0AE4F006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6" y="1983084"/>
            <a:ext cx="3847607" cy="2891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4A4A4-8EB0-4718-931A-916F2006C27B}"/>
              </a:ext>
            </a:extLst>
          </p:cNvPr>
          <p:cNvSpPr txBox="1"/>
          <p:nvPr/>
        </p:nvSpPr>
        <p:spPr>
          <a:xfrm>
            <a:off x="204185" y="4663617"/>
            <a:ext cx="384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XY-Plotter</a:t>
            </a:r>
          </a:p>
          <a:p>
            <a:endParaRPr lang="en-US" altLang="ko-KR" dirty="0"/>
          </a:p>
          <a:p>
            <a:r>
              <a:rPr lang="en-US" altLang="ko-KR" dirty="0"/>
              <a:t> : </a:t>
            </a:r>
            <a:r>
              <a:rPr lang="ko-KR" altLang="en-US" dirty="0"/>
              <a:t>벡터 이미지를 그려주는 기계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47C7E-7EB5-4978-8CBC-7E21DFE99360}"/>
              </a:ext>
            </a:extLst>
          </p:cNvPr>
          <p:cNvSpPr txBox="1"/>
          <p:nvPr/>
        </p:nvSpPr>
        <p:spPr>
          <a:xfrm>
            <a:off x="4385569" y="2769833"/>
            <a:ext cx="1376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/>
              <a:t> +</a:t>
            </a:r>
            <a:endParaRPr lang="ko-KR" altLang="en-US" sz="8800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50ECBA92-4CF8-4C32-AF79-32A2CAE31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23" y="1983084"/>
            <a:ext cx="3424065" cy="2680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0834C-8BD3-4D11-9972-70F12CDB467C}"/>
              </a:ext>
            </a:extLst>
          </p:cNvPr>
          <p:cNvSpPr txBox="1"/>
          <p:nvPr/>
        </p:nvSpPr>
        <p:spPr>
          <a:xfrm>
            <a:off x="6598822" y="4663617"/>
            <a:ext cx="342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인형뽑기</a:t>
            </a:r>
            <a:r>
              <a:rPr lang="ko-KR" altLang="en-US" dirty="0"/>
              <a:t> 집게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CD4DE1-631B-4C89-B8AE-742AC065E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51" y="94102"/>
            <a:ext cx="5433134" cy="66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6B586-EDB6-460B-980B-7FDFDA284F7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1A9A2BE-2A50-45EA-9C83-B4A28EEB3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5D2774-9F8B-408F-B4B0-B24D6251D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E14E61-E951-4279-98B5-E3C877835F5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47" name="막힌 원호 17">
                <a:extLst>
                  <a:ext uri="{FF2B5EF4-FFF2-40B4-BE49-F238E27FC236}">
                    <a16:creationId xmlns:a16="http://schemas.microsoft.com/office/drawing/2014/main" id="{B85E9F2D-D8D4-4745-BA7D-A387B3653C1C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17">
                <a:extLst>
                  <a:ext uri="{FF2B5EF4-FFF2-40B4-BE49-F238E27FC236}">
                    <a16:creationId xmlns:a16="http://schemas.microsoft.com/office/drawing/2014/main" id="{97117DCD-C350-491E-81D2-C46E0801B71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막힌 원호 17">
                <a:extLst>
                  <a:ext uri="{FF2B5EF4-FFF2-40B4-BE49-F238E27FC236}">
                    <a16:creationId xmlns:a16="http://schemas.microsoft.com/office/drawing/2014/main" id="{34B772A8-0C22-4991-95E2-C6E62FD01C02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6">
                <a:extLst>
                  <a:ext uri="{FF2B5EF4-FFF2-40B4-BE49-F238E27FC236}">
                    <a16:creationId xmlns:a16="http://schemas.microsoft.com/office/drawing/2014/main" id="{1E7D53A0-112C-424D-8845-A5374D59499D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">
                <a:extLst>
                  <a:ext uri="{FF2B5EF4-FFF2-40B4-BE49-F238E27FC236}">
                    <a16:creationId xmlns:a16="http://schemas.microsoft.com/office/drawing/2014/main" id="{C1085228-7C83-4085-89E7-4CF260EBD2B1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4">
                <a:extLst>
                  <a:ext uri="{FF2B5EF4-FFF2-40B4-BE49-F238E27FC236}">
                    <a16:creationId xmlns:a16="http://schemas.microsoft.com/office/drawing/2014/main" id="{F8AD6B5E-C4B8-43E3-A940-AAB7ABD27767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4">
                <a:extLst>
                  <a:ext uri="{FF2B5EF4-FFF2-40B4-BE49-F238E27FC236}">
                    <a16:creationId xmlns:a16="http://schemas.microsoft.com/office/drawing/2014/main" id="{6A601216-9B82-4490-B641-A0B27C9F761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">
                <a:extLst>
                  <a:ext uri="{FF2B5EF4-FFF2-40B4-BE49-F238E27FC236}">
                    <a16:creationId xmlns:a16="http://schemas.microsoft.com/office/drawing/2014/main" id="{90DAEA2E-9D89-4765-B8DB-24434C6F3BDE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다리꼴 6">
                <a:extLst>
                  <a:ext uri="{FF2B5EF4-FFF2-40B4-BE49-F238E27FC236}">
                    <a16:creationId xmlns:a16="http://schemas.microsoft.com/office/drawing/2014/main" id="{A4F4458D-3154-4789-A67E-65DB20E412B5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7F684A9-3C86-45AD-BD0B-DF13A1BF8D6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C5D36D6-529B-4D83-826A-5DD0EA206A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83BF96-9314-47D9-A1D7-7B9F533C3C90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1E222A0-4396-49B6-9706-7BCF7D837DA3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F40B70C-21F8-4272-8653-AF3E8DAFA1B4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672E8DD-E469-4381-A5CA-7E9E3D3FFB9F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1F85D5D-17B2-4506-987D-B3D213C37C70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6CA7A29-9A12-48F8-A4BD-E47F2A5CF041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8">
                <a:extLst>
                  <a:ext uri="{FF2B5EF4-FFF2-40B4-BE49-F238E27FC236}">
                    <a16:creationId xmlns:a16="http://schemas.microsoft.com/office/drawing/2014/main" id="{49BBA20A-6BBE-44BB-99C0-73A76C4C7A0E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8">
                <a:extLst>
                  <a:ext uri="{FF2B5EF4-FFF2-40B4-BE49-F238E27FC236}">
                    <a16:creationId xmlns:a16="http://schemas.microsoft.com/office/drawing/2014/main" id="{25FD5220-48F2-46CC-83C4-D8DA4CE16AB2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9">
                <a:extLst>
                  <a:ext uri="{FF2B5EF4-FFF2-40B4-BE49-F238E27FC236}">
                    <a16:creationId xmlns:a16="http://schemas.microsoft.com/office/drawing/2014/main" id="{D733EF81-32AF-4507-88BC-FB858B570C6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10">
                <a:extLst>
                  <a:ext uri="{FF2B5EF4-FFF2-40B4-BE49-F238E27FC236}">
                    <a16:creationId xmlns:a16="http://schemas.microsoft.com/office/drawing/2014/main" id="{F44F9976-1D56-491A-B6BD-87378F367E70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75D4C445-A40A-4ABE-A0C8-BC41D8ED52F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66ADB0D6-09CD-4914-A092-554F1DD9EA5A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위쪽 모서리 11">
                <a:extLst>
                  <a:ext uri="{FF2B5EF4-FFF2-40B4-BE49-F238E27FC236}">
                    <a16:creationId xmlns:a16="http://schemas.microsoft.com/office/drawing/2014/main" id="{9582757F-CF27-41E4-9B3D-1620FD934103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위쪽 모서리 11">
                <a:extLst>
                  <a:ext uri="{FF2B5EF4-FFF2-40B4-BE49-F238E27FC236}">
                    <a16:creationId xmlns:a16="http://schemas.microsoft.com/office/drawing/2014/main" id="{0F501667-E3E4-4856-81E1-543CEDFABEE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A915B24-25A4-4580-8582-7DA11FD225B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751E5AD7-A713-4EDA-9A7E-D8479C23AD45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C10E4726-89A1-44F5-A639-A5902767E138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7BE81C3D-E6AE-413D-9339-BA91929290FA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C33E2EF1-426F-42CF-B549-541B6E9BCFEF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E181A06-C6E1-4CD8-83DA-95747166ECC0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80" name="타원 15">
                  <a:extLst>
                    <a:ext uri="{FF2B5EF4-FFF2-40B4-BE49-F238E27FC236}">
                      <a16:creationId xmlns:a16="http://schemas.microsoft.com/office/drawing/2014/main" id="{3FE4998E-4FAC-4C4B-8302-F7E464C8CA9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15">
                  <a:extLst>
                    <a:ext uri="{FF2B5EF4-FFF2-40B4-BE49-F238E27FC236}">
                      <a16:creationId xmlns:a16="http://schemas.microsoft.com/office/drawing/2014/main" id="{3EE7AAA3-C88D-48BF-BF2E-D2A0E80254E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06E85FCB-AA40-4AF6-8AD6-EAA75467862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8" name="타원 15">
                  <a:extLst>
                    <a:ext uri="{FF2B5EF4-FFF2-40B4-BE49-F238E27FC236}">
                      <a16:creationId xmlns:a16="http://schemas.microsoft.com/office/drawing/2014/main" id="{87903C05-F17D-4288-8716-C58295ABC10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15">
                  <a:extLst>
                    <a:ext uri="{FF2B5EF4-FFF2-40B4-BE49-F238E27FC236}">
                      <a16:creationId xmlns:a16="http://schemas.microsoft.com/office/drawing/2014/main" id="{A6A9C8CC-81C5-4EE2-84A1-13D1E1B3152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CE6807-DD19-4B21-BFB5-0B76DC60202F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671A3A5-AC5A-4295-A256-529CEBA5221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9B415CC-253F-471D-AC41-DB244CA8818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9B9A834-D94E-4A13-88D8-C27B0AFFBC0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D509163-8278-4FD3-899C-F26AB085236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0EF3B0-FA0C-4FA5-8A68-0B99C7DC661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6A7EB48-BDD0-4563-A01A-F81553FFCF5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F640938-5560-4629-8DE0-5F788E922D4E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B2FF0E1-8C46-4286-A0C7-E898CFF7AB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937F461-66D1-4386-9A67-D85615216E2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5264A70-8BA5-44E4-970A-BA11D6FF269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377EBC1-1CE7-4250-903C-85461F0BAF5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8D57F68-1DE0-46D9-A645-CC8D1D10F37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8C210D-9186-4CDD-9C83-1D3B1EC55AE2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137274D-BDB6-48A1-9759-A7C7BFD6378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BBDE14B-AB75-4DF0-B63F-9B0B515FBF9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B4A0EAC-3DF8-4F1E-A3BD-A10BEE3095B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5FF658B-B084-4198-943B-34A641728080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B17C30E-831C-4FCE-9872-771159F1534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0B8A86E-9EE6-40DC-8A47-57E64EE19A79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EF6B331-0E8E-4B78-A220-B66EAB99E2D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8BFC326-C4CA-427F-B62A-4367D5E13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</a:t>
            </a:r>
            <a:r>
              <a:rPr lang="ko-KR" altLang="en-US" sz="2400" dirty="0"/>
              <a:t>하드웨어 조사</a:t>
            </a:r>
          </a:p>
        </p:txBody>
      </p:sp>
      <p:pic>
        <p:nvPicPr>
          <p:cNvPr id="3" name="그림 2" descr="사람, 실내, 테이블, 손이(가) 표시된 사진&#10;&#10;높은 신뢰도로 생성된 설명">
            <a:extLst>
              <a:ext uri="{FF2B5EF4-FFF2-40B4-BE49-F238E27FC236}">
                <a16:creationId xmlns:a16="http://schemas.microsoft.com/office/drawing/2014/main" id="{C526CDDB-D9CA-4544-BEC7-EB279103D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07" y="1845815"/>
            <a:ext cx="3463984" cy="3551912"/>
          </a:xfrm>
          <a:prstGeom prst="rect">
            <a:avLst/>
          </a:prstGeom>
        </p:spPr>
      </p:pic>
      <p:pic>
        <p:nvPicPr>
          <p:cNvPr id="10" name="그림 9" descr="실내, 건물이(가) 표시된 사진&#10;&#10;높은 신뢰도로 생성된 설명">
            <a:extLst>
              <a:ext uri="{FF2B5EF4-FFF2-40B4-BE49-F238E27FC236}">
                <a16:creationId xmlns:a16="http://schemas.microsoft.com/office/drawing/2014/main" id="{C420AC36-1981-4B7A-85DB-3072CB215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5" y="1845815"/>
            <a:ext cx="3551805" cy="3551805"/>
          </a:xfrm>
          <a:prstGeom prst="rect">
            <a:avLst/>
          </a:prstGeom>
        </p:spPr>
      </p:pic>
      <p:pic>
        <p:nvPicPr>
          <p:cNvPr id="12" name="그림 11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9D0EDFD2-C2CC-4F00-9B4D-6489C78AC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78" y="2067339"/>
            <a:ext cx="3551804" cy="31087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BF8069-B90D-472D-A37C-A74637576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11" y="349687"/>
            <a:ext cx="7199029" cy="63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3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68B746E-BA2C-429C-83A5-6267C5D3F003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76C287F0-4E39-4A31-A00D-26027FA68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27509BB0-D5D0-475A-B52F-78AC407C5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B9D2A29-AA45-485C-891F-81D18A33CAF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78" name="막힌 원호 17">
                <a:extLst>
                  <a:ext uri="{FF2B5EF4-FFF2-40B4-BE49-F238E27FC236}">
                    <a16:creationId xmlns:a16="http://schemas.microsoft.com/office/drawing/2014/main" id="{DACBE4EC-4163-4718-BDD0-C136F41FCE33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막힌 원호 17">
                <a:extLst>
                  <a:ext uri="{FF2B5EF4-FFF2-40B4-BE49-F238E27FC236}">
                    <a16:creationId xmlns:a16="http://schemas.microsoft.com/office/drawing/2014/main" id="{82D26D5D-B6CB-4463-91C9-3DFF228CFC6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막힌 원호 17">
                <a:extLst>
                  <a:ext uri="{FF2B5EF4-FFF2-40B4-BE49-F238E27FC236}">
                    <a16:creationId xmlns:a16="http://schemas.microsoft.com/office/drawing/2014/main" id="{00BEC4B9-839F-4DDB-8B3A-BC6DD989A43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사다리꼴 6">
                <a:extLst>
                  <a:ext uri="{FF2B5EF4-FFF2-40B4-BE49-F238E27FC236}">
                    <a16:creationId xmlns:a16="http://schemas.microsoft.com/office/drawing/2014/main" id="{010B1B15-4783-4B07-9E78-48E77A80A9B7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5">
                <a:extLst>
                  <a:ext uri="{FF2B5EF4-FFF2-40B4-BE49-F238E27FC236}">
                    <a16:creationId xmlns:a16="http://schemas.microsoft.com/office/drawing/2014/main" id="{24D52FEB-F2E7-454D-8A15-B8C18C533D7F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4">
                <a:extLst>
                  <a:ext uri="{FF2B5EF4-FFF2-40B4-BE49-F238E27FC236}">
                    <a16:creationId xmlns:a16="http://schemas.microsoft.com/office/drawing/2014/main" id="{BA17F98E-CE51-4B57-B496-9F869E00FD92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4">
                <a:extLst>
                  <a:ext uri="{FF2B5EF4-FFF2-40B4-BE49-F238E27FC236}">
                    <a16:creationId xmlns:a16="http://schemas.microsoft.com/office/drawing/2014/main" id="{A09E5168-EC08-40A8-A656-A9112DF49CA4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5">
                <a:extLst>
                  <a:ext uri="{FF2B5EF4-FFF2-40B4-BE49-F238E27FC236}">
                    <a16:creationId xmlns:a16="http://schemas.microsoft.com/office/drawing/2014/main" id="{DCA745D2-74E5-441F-87C3-DC8D2828B0E2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사다리꼴 6">
                <a:extLst>
                  <a:ext uri="{FF2B5EF4-FFF2-40B4-BE49-F238E27FC236}">
                    <a16:creationId xmlns:a16="http://schemas.microsoft.com/office/drawing/2014/main" id="{C4C0138F-2847-4743-8DB6-7E6860FA701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4F3DBFFC-CA68-4EC3-8E0A-E86D44E75201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E73AA89B-EE93-4078-B77C-A390F7BF9193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37F64DEB-F627-4163-BA66-02657FE6FA5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02BFCBFA-553C-4FEB-9EF1-12DE76552C00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FC82EE1-4CE0-4005-8527-7E59B2E243F3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7CD20415-83D8-4E04-AC85-65AE2AFC8224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845E2A19-3DC3-4637-BCD0-649784B328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67D89D9-FB35-4F37-A7D3-B7801F7A3A06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8">
                <a:extLst>
                  <a:ext uri="{FF2B5EF4-FFF2-40B4-BE49-F238E27FC236}">
                    <a16:creationId xmlns:a16="http://schemas.microsoft.com/office/drawing/2014/main" id="{75A6393A-99EF-4DD4-935F-9EB9272BB224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8">
                <a:extLst>
                  <a:ext uri="{FF2B5EF4-FFF2-40B4-BE49-F238E27FC236}">
                    <a16:creationId xmlns:a16="http://schemas.microsoft.com/office/drawing/2014/main" id="{038BDC0E-40E8-40A0-BAC7-0BFF6C5BA1E7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9">
                <a:extLst>
                  <a:ext uri="{FF2B5EF4-FFF2-40B4-BE49-F238E27FC236}">
                    <a16:creationId xmlns:a16="http://schemas.microsoft.com/office/drawing/2014/main" id="{A871397B-3377-4BC2-8698-611085C599A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타원 10">
                <a:extLst>
                  <a:ext uri="{FF2B5EF4-FFF2-40B4-BE49-F238E27FC236}">
                    <a16:creationId xmlns:a16="http://schemas.microsoft.com/office/drawing/2014/main" id="{625B86FF-2518-4485-A227-474EF3459A51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사각형: 둥근 위쪽 모서리 11">
                <a:extLst>
                  <a:ext uri="{FF2B5EF4-FFF2-40B4-BE49-F238E27FC236}">
                    <a16:creationId xmlns:a16="http://schemas.microsoft.com/office/drawing/2014/main" id="{5EABC1EA-FA58-4FD1-AB1B-DFC62668C2A6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사각형: 둥근 위쪽 모서리 11">
                <a:extLst>
                  <a:ext uri="{FF2B5EF4-FFF2-40B4-BE49-F238E27FC236}">
                    <a16:creationId xmlns:a16="http://schemas.microsoft.com/office/drawing/2014/main" id="{808527C3-F6B2-4CB8-AB9E-06B0450F60E1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사각형: 둥근 위쪽 모서리 11">
                <a:extLst>
                  <a:ext uri="{FF2B5EF4-FFF2-40B4-BE49-F238E27FC236}">
                    <a16:creationId xmlns:a16="http://schemas.microsoft.com/office/drawing/2014/main" id="{8763E82B-5716-45B3-9C9C-639C587DAA5A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사각형: 둥근 위쪽 모서리 11">
                <a:extLst>
                  <a:ext uri="{FF2B5EF4-FFF2-40B4-BE49-F238E27FC236}">
                    <a16:creationId xmlns:a16="http://schemas.microsoft.com/office/drawing/2014/main" id="{0FDD3F1C-A8EA-4141-B8B3-66E1CD2DE61F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329E821F-755A-4400-9053-FF45108FFB9B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DA6A310B-65F5-48C9-8C5E-3E589063A0B8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EABE48F-F6DF-4C44-9285-1F4FA31C7C33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51DA2E8C-8CDC-4E20-93E3-76ADDF41FD4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4" name="타원 10">
                <a:extLst>
                  <a:ext uri="{FF2B5EF4-FFF2-40B4-BE49-F238E27FC236}">
                    <a16:creationId xmlns:a16="http://schemas.microsoft.com/office/drawing/2014/main" id="{B79F447E-F586-45F6-B494-7CC78BD81D6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88037FE6-BDF9-4ED2-B214-9EB48EEDB353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209" name="타원 15">
                  <a:extLst>
                    <a:ext uri="{FF2B5EF4-FFF2-40B4-BE49-F238E27FC236}">
                      <a16:creationId xmlns:a16="http://schemas.microsoft.com/office/drawing/2014/main" id="{6E143B75-A335-48C2-BEBA-41087C03BC62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15">
                  <a:extLst>
                    <a:ext uri="{FF2B5EF4-FFF2-40B4-BE49-F238E27FC236}">
                      <a16:creationId xmlns:a16="http://schemas.microsoft.com/office/drawing/2014/main" id="{50B2749C-A8CE-48EB-8A8F-E105A40C733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462E94C-3C17-4AD1-93A4-E91085D54FB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207" name="타원 15">
                  <a:extLst>
                    <a:ext uri="{FF2B5EF4-FFF2-40B4-BE49-F238E27FC236}">
                      <a16:creationId xmlns:a16="http://schemas.microsoft.com/office/drawing/2014/main" id="{DE16642A-11D6-4C2B-B982-932185243F0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15">
                  <a:extLst>
                    <a:ext uri="{FF2B5EF4-FFF2-40B4-BE49-F238E27FC236}">
                      <a16:creationId xmlns:a16="http://schemas.microsoft.com/office/drawing/2014/main" id="{98B28835-CB00-4B10-8B91-F518EA38BD7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2F90039D-E99C-4391-8FBD-B3E09E6E28CC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92F28FC9-3EB8-43CB-A6A8-4CF2056B143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D8D7B4FE-6592-4290-9A4D-3A0B72C71B5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955DE42-0075-4B4A-843B-2D4A6955562C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2DCF11FA-1569-45D4-B4CA-2C64EF97FB48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BB4B36BB-ACF4-4E81-9CC9-96EBF098DEA1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595F577-3576-4E6B-A95E-7337454A693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C07A0EC2-1ED8-4293-A096-AC5C40C7BD08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2C90C6E-B0EB-4337-8388-116F418F4DAB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AB0071D8-6C5A-41F0-9A21-10110684AC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C7AC845-7647-4FE3-86BC-8D957C2D7106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56EA73FC-CEB6-4CE2-8715-16AE5210C63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93837C7B-E2F2-4CAF-820A-AC3AA9FAD8B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87BCFAAE-F79E-4EC7-A1FD-B81EE5A8549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4181ECBF-D42B-449A-8FF9-A6034DB01C2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F99ECAB-4D33-4F04-9A44-C7892CAABAB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B76FC6D5-8BBF-4358-9AF6-CBA3D102E17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1817674-5EEF-488D-A54C-B254D2331C7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AEF55173-B809-48E2-BDA0-1B389FC5E9E1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F8388480-4467-40E1-ADCA-088C6EB1FC9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5006AC93-3866-414C-9E1F-1F86D392655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81C6D2CA-EC47-4738-9EB8-25B9512DD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EC1FAD6-B40A-4DDC-8A6F-715F5ABC714A}"/>
              </a:ext>
            </a:extLst>
          </p:cNvPr>
          <p:cNvGrpSpPr/>
          <p:nvPr/>
        </p:nvGrpSpPr>
        <p:grpSpPr>
          <a:xfrm>
            <a:off x="399958" y="165825"/>
            <a:ext cx="4639086" cy="830997"/>
            <a:chOff x="2670894" y="3057084"/>
            <a:chExt cx="4123920" cy="83099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F2F955-1760-46C8-8B51-3F77C17D3CFB}"/>
                </a:ext>
              </a:extLst>
            </p:cNvPr>
            <p:cNvSpPr/>
            <p:nvPr/>
          </p:nvSpPr>
          <p:spPr>
            <a:xfrm>
              <a:off x="2670894" y="3057084"/>
              <a:ext cx="56315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24B43C8-E23F-4053-9D20-0CBE1E7074EC}"/>
                </a:ext>
              </a:extLst>
            </p:cNvPr>
            <p:cNvSpPr/>
            <p:nvPr/>
          </p:nvSpPr>
          <p:spPr>
            <a:xfrm>
              <a:off x="3476927" y="3204317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주차 예정사항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14B7B8-EEBD-46C6-89C3-F6ACD89E69FC}"/>
              </a:ext>
            </a:extLst>
          </p:cNvPr>
          <p:cNvSpPr txBox="1"/>
          <p:nvPr/>
        </p:nvSpPr>
        <p:spPr>
          <a:xfrm>
            <a:off x="328474" y="1118586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영상처리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3C755-2267-40CF-8F64-B14AF338722F}"/>
              </a:ext>
            </a:extLst>
          </p:cNvPr>
          <p:cNvSpPr txBox="1"/>
          <p:nvPr/>
        </p:nvSpPr>
        <p:spPr>
          <a:xfrm>
            <a:off x="328474" y="1649520"/>
            <a:ext cx="9942990" cy="646331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옆 얼굴 인식 구현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라즈베리카메라를</a:t>
            </a:r>
            <a:r>
              <a:rPr lang="ko-KR" altLang="en-US" dirty="0"/>
              <a:t> 이용해 실습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AA8038-871D-4014-B62F-16995EC4A2D9}"/>
              </a:ext>
            </a:extLst>
          </p:cNvPr>
          <p:cNvSpPr txBox="1"/>
          <p:nvPr/>
        </p:nvSpPr>
        <p:spPr>
          <a:xfrm>
            <a:off x="328474" y="2985982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하드웨어 제작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56DE9DD-3EA3-4ED1-8B77-20EC14599D44}"/>
              </a:ext>
            </a:extLst>
          </p:cNvPr>
          <p:cNvSpPr txBox="1"/>
          <p:nvPr/>
        </p:nvSpPr>
        <p:spPr>
          <a:xfrm>
            <a:off x="328474" y="3553002"/>
            <a:ext cx="9942990" cy="646331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모터구입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라즈베이파이를</a:t>
            </a:r>
            <a:r>
              <a:rPr lang="ko-KR" altLang="en-US" dirty="0"/>
              <a:t> 통해 카메라 및 모터제어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125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A40F6B7-EDA0-4093-BD1B-66E6FE8F0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C0409E-B1F2-4ACD-A6E7-B006F33A33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879C913-621A-4D3A-A4DC-1A5103E9659C}"/>
              </a:ext>
            </a:extLst>
          </p:cNvPr>
          <p:cNvGrpSpPr/>
          <p:nvPr/>
        </p:nvGrpSpPr>
        <p:grpSpPr>
          <a:xfrm>
            <a:off x="4090001" y="660005"/>
            <a:ext cx="1331036" cy="733185"/>
            <a:chOff x="1497914" y="545551"/>
            <a:chExt cx="1331036" cy="733185"/>
          </a:xfrm>
          <a:solidFill>
            <a:schemeClr val="bg1"/>
          </a:solidFill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47476669-4F46-4D95-80D0-036019A06542}"/>
                </a:ext>
              </a:extLst>
            </p:cNvPr>
            <p:cNvSpPr/>
            <p:nvPr/>
          </p:nvSpPr>
          <p:spPr>
            <a:xfrm>
              <a:off x="1497914" y="592931"/>
              <a:ext cx="646433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902834A-7529-4495-A2E3-1D7AFCB555D9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431E31DD-6976-4556-B7C0-C6C0EB5FE6FE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A6B4C52F-F35C-4250-A8E3-3515EF569952}"/>
                </a:ext>
              </a:extLst>
            </p:cNvPr>
            <p:cNvSpPr/>
            <p:nvPr/>
          </p:nvSpPr>
          <p:spPr>
            <a:xfrm>
              <a:off x="1687068" y="920379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985C2D7-BFD3-4829-BBD1-1A7C5D69E37E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39A97D0D-0BEA-48FE-B05A-6E40E83B8AB2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990BDC7-FC20-441A-91E3-B130F982826C}"/>
              </a:ext>
            </a:extLst>
          </p:cNvPr>
          <p:cNvGrpSpPr/>
          <p:nvPr/>
        </p:nvGrpSpPr>
        <p:grpSpPr>
          <a:xfrm rot="10417686">
            <a:off x="6057667" y="1078476"/>
            <a:ext cx="817169" cy="551148"/>
            <a:chOff x="1700502" y="545551"/>
            <a:chExt cx="1128448" cy="774696"/>
          </a:xfrm>
          <a:solidFill>
            <a:schemeClr val="bg1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B2E3D44-F596-4DD7-BAF9-077D528E0ECF}"/>
                </a:ext>
              </a:extLst>
            </p:cNvPr>
            <p:cNvSpPr/>
            <p:nvPr/>
          </p:nvSpPr>
          <p:spPr>
            <a:xfrm>
              <a:off x="1700502" y="592931"/>
              <a:ext cx="443846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1F6E4AD8-B5E1-4C53-AD64-9D897DB8A525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CF2C914-A31D-4DC6-8EA6-5F97AF2AF149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A7A0161E-34C0-4E76-BB1B-B527609E403E}"/>
                </a:ext>
              </a:extLst>
            </p:cNvPr>
            <p:cNvSpPr/>
            <p:nvPr/>
          </p:nvSpPr>
          <p:spPr>
            <a:xfrm>
              <a:off x="1989104" y="966638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8DE32F4-2FD2-43A9-8D73-A1E0EE93FA0A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FC30B1E3-EE10-44D0-88B5-312FAE492FB9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E30C981-7D57-47D4-A55E-BE5D8066F3E0}"/>
              </a:ext>
            </a:extLst>
          </p:cNvPr>
          <p:cNvGrpSpPr/>
          <p:nvPr/>
        </p:nvGrpSpPr>
        <p:grpSpPr>
          <a:xfrm>
            <a:off x="7418280" y="751775"/>
            <a:ext cx="475574" cy="805800"/>
            <a:chOff x="6965151" y="2084009"/>
            <a:chExt cx="864465" cy="1464727"/>
          </a:xfrm>
        </p:grpSpPr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3CE7D53C-8531-4204-81B4-331798C526A8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57">
              <a:extLst>
                <a:ext uri="{FF2B5EF4-FFF2-40B4-BE49-F238E27FC236}">
                  <a16:creationId xmlns:a16="http://schemas.microsoft.com/office/drawing/2014/main" id="{22F283F1-BC4E-4BF6-B497-D79331E9C553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E0416F8-B9C2-46A8-BE73-9B36CEB564E5}"/>
                </a:ext>
              </a:extLst>
            </p:cNvPr>
            <p:cNvCxnSpPr>
              <a:cxnSpLocks/>
              <a:stCxn id="174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0AF74AF-3555-4E3F-8416-24728A1C07FC}"/>
                </a:ext>
              </a:extLst>
            </p:cNvPr>
            <p:cNvCxnSpPr>
              <a:cxnSpLocks/>
              <a:stCxn id="174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739DF802-B332-4064-BDD9-A44FC2231137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사다리꼴 178">
              <a:extLst>
                <a:ext uri="{FF2B5EF4-FFF2-40B4-BE49-F238E27FC236}">
                  <a16:creationId xmlns:a16="http://schemas.microsoft.com/office/drawing/2014/main" id="{362DD233-BB6D-4770-918E-85176612FEC8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A37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다리꼴 169">
              <a:extLst>
                <a:ext uri="{FF2B5EF4-FFF2-40B4-BE49-F238E27FC236}">
                  <a16:creationId xmlns:a16="http://schemas.microsoft.com/office/drawing/2014/main" id="{0C2355DE-2CC3-41AA-8A05-72DB57515B1E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0358DE09-2FE1-433D-859C-69FF7435A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65" r="13897"/>
          <a:stretch/>
        </p:blipFill>
        <p:spPr>
          <a:xfrm>
            <a:off x="7278667" y="0"/>
            <a:ext cx="4913333" cy="2108797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62206A5B-768A-4201-8B1B-3A2D34AEC9B7}"/>
              </a:ext>
            </a:extLst>
          </p:cNvPr>
          <p:cNvGrpSpPr/>
          <p:nvPr/>
        </p:nvGrpSpPr>
        <p:grpSpPr>
          <a:xfrm>
            <a:off x="10335683" y="1380117"/>
            <a:ext cx="757588" cy="1283637"/>
            <a:chOff x="6965151" y="2084009"/>
            <a:chExt cx="864465" cy="1464727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2CBED909-1589-4A09-8335-8F52CC221983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rgbClr val="7F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ECD5CB6-C136-470D-AD8B-F24678EDDD67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rgbClr val="AEDC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0CDDAB8E-4594-458D-AFD4-D7E07B1A9021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4AA59ADA-749F-404D-B919-B3EC394BE91F}"/>
                </a:ext>
              </a:extLst>
            </p:cNvPr>
            <p:cNvCxnSpPr>
              <a:cxnSpLocks/>
              <a:stCxn id="157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230716A-BA0E-4470-A485-57E0ED89AD48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사다리꼴 168">
              <a:extLst>
                <a:ext uri="{FF2B5EF4-FFF2-40B4-BE49-F238E27FC236}">
                  <a16:creationId xmlns:a16="http://schemas.microsoft.com/office/drawing/2014/main" id="{BF63D649-EDC4-4875-9E6E-4B81FD9FAC99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002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사다리꼴 169">
              <a:extLst>
                <a:ext uri="{FF2B5EF4-FFF2-40B4-BE49-F238E27FC236}">
                  <a16:creationId xmlns:a16="http://schemas.microsoft.com/office/drawing/2014/main" id="{5B0F8864-82FB-4490-A047-C809A7CDF02A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rgbClr val="001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D27303B-F0F7-465A-A49B-CFF7BAE1D0B8}"/>
              </a:ext>
            </a:extLst>
          </p:cNvPr>
          <p:cNvSpPr/>
          <p:nvPr/>
        </p:nvSpPr>
        <p:spPr>
          <a:xfrm>
            <a:off x="4069932" y="425853"/>
            <a:ext cx="336306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1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176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131</Words>
  <Application>Microsoft Office PowerPoint</Application>
  <PresentationFormat>와이드스크린</PresentationFormat>
  <Paragraphs>67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Lee Hyeseong</cp:lastModifiedBy>
  <cp:revision>48</cp:revision>
  <dcterms:created xsi:type="dcterms:W3CDTF">2018-07-24T11:57:30Z</dcterms:created>
  <dcterms:modified xsi:type="dcterms:W3CDTF">2018-09-28T00:55:27Z</dcterms:modified>
</cp:coreProperties>
</file>